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19"/>
  </p:notesMasterIdLst>
  <p:sldIdLst>
    <p:sldId id="264" r:id="rId4"/>
    <p:sldId id="265" r:id="rId5"/>
    <p:sldId id="266" r:id="rId6"/>
    <p:sldId id="270" r:id="rId7"/>
    <p:sldId id="268" r:id="rId8"/>
    <p:sldId id="271" r:id="rId9"/>
    <p:sldId id="267" r:id="rId10"/>
    <p:sldId id="269" r:id="rId11"/>
    <p:sldId id="272" r:id="rId12"/>
    <p:sldId id="273" r:id="rId13"/>
    <p:sldId id="260" r:id="rId14"/>
    <p:sldId id="261" r:id="rId15"/>
    <p:sldId id="262" r:id="rId16"/>
    <p:sldId id="263" r:id="rId17"/>
    <p:sldId id="274" r:id="rId18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89" d="100"/>
          <a:sy n="89" d="100"/>
        </p:scale>
        <p:origin x="-103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9" d="100"/>
        <a:sy n="9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9700" name="Rectangle 4"/>
          <p:cNvSpPr>
            <a:spLocks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pPr>
              <a:defRPr/>
            </a:pPr>
            <a:fld id="{66E78F40-29D3-4081-AEA6-C1A1259F5163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9E88A5-42D7-4462-A53D-DBF34E19099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58C8FE-1A81-4397-86B8-09DB201E389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597F61-675C-4CC7-AAC2-22278EF01E9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34B082-0076-48B9-8928-D6FAA7D08BCA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D1B3227D-0177-40A3-8701-9D25CA79E9A3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CA98E245-F908-4D69-A37E-C5161B1791E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8E3A2554-BC33-4F97-8629-89B8525995B5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91883C6A-FCE6-44D5-A34C-947960F46AC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5F2A352F-F49D-41E4-B156-AB1B84E3D0D4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37BE5DB2-EA1C-47CB-BEB6-D0730220499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5BD36EC0-26F2-4107-94CD-448B82E86335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BD0B02F7-B723-41B9-B5C1-52267E83537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B367DB82-2646-4D2F-BF1F-EEBF32F34A6F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C80EE583-24C2-4C60-9B3A-E040DDC56CD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E1469FD0-7E8B-4C37-A37F-5BE9A69BA573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3963D4FC-B3A2-4813-B15D-C6AB0DF06CE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CCE0EC04-B852-4BD0-BAFE-A46A76ADFE85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64A5F7F8-0E34-47BA-96CD-66583A0F224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233916-7BF9-402F-A9F7-6885D4AF26A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FE421F12-C0CB-4771-A0A1-1248780BA05F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DF12BA2F-95BE-4F0E-BADD-B275AD0E6521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E0765E20-2923-4305-B03C-CAC4967AF100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F6F076CB-CA31-4850-9796-5999BFDFB15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7AD70979-4399-466F-B160-91EF0AF82A8D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1654435B-CFB3-4433-B4AD-E20A2F18560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5E01583A-3BE1-4F24-85A0-C127BB9D840D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anose="02010800040101010101" pitchFamily="2" charset="-122"/>
              </a:defRPr>
            </a:lvl1pPr>
          </a:lstStyle>
          <a:p>
            <a:pPr>
              <a:defRPr/>
            </a:pPr>
            <a:fld id="{D87D8EC3-E825-46C0-9443-8B12EA7CF11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D35A1C-567E-4BAB-B1FE-06F5CE77632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566E8D-6022-47B4-8AD4-ABFD02A5BE5C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07803F-353D-4E05-A74C-4F726F237C90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1BBB37-EE24-41ED-81E2-D7862AF7191F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905CCD-718B-4F0E-B0CC-A3E87306359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30FDD2-DA64-4D61-B241-A5F9CDCF065D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38FA79-7E88-4C12-9865-14702FEF243E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pPr>
              <a:defRPr/>
            </a:pPr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pPr>
              <a:defRPr/>
            </a:pPr>
            <a:fld id="{EA895F85-15E4-4B47-B6FD-5BB2E5757689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 smtClean="0"/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6BF12846-1178-4190-A265-A00667B76760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E6B3BE39-85F6-4973-98EF-BFA89AEFE7B0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hyperlink" Target="http://www.1ppt.com/word/" TargetMode="External"/><Relationship Id="rId8" Type="http://schemas.openxmlformats.org/officeDocument/2006/relationships/hyperlink" Target="http://www.1ppt.com/powerpoint/" TargetMode="External"/><Relationship Id="rId7" Type="http://schemas.openxmlformats.org/officeDocument/2006/relationships/hyperlink" Target="http://www.1ppt.com/xiazai/" TargetMode="External"/><Relationship Id="rId6" Type="http://schemas.openxmlformats.org/officeDocument/2006/relationships/hyperlink" Target="http://www.1ppt.com/tubiao/" TargetMode="External"/><Relationship Id="rId5" Type="http://schemas.openxmlformats.org/officeDocument/2006/relationships/hyperlink" Target="http://www.1ppt.com/beijing/" TargetMode="External"/><Relationship Id="rId4" Type="http://schemas.openxmlformats.org/officeDocument/2006/relationships/hyperlink" Target="http://www.1ppt.com/sucai/" TargetMode="External"/><Relationship Id="rId3" Type="http://schemas.openxmlformats.org/officeDocument/2006/relationships/hyperlink" Target="http://www.1ppt.com/jieri/" TargetMode="External"/><Relationship Id="rId2" Type="http://schemas.openxmlformats.org/officeDocument/2006/relationships/hyperlink" Target="http://www.1ppt.com/hangye/" TargetMode="External"/><Relationship Id="rId19" Type="http://schemas.openxmlformats.org/officeDocument/2006/relationships/slideLayout" Target="../slideLayouts/slideLayout14.xml"/><Relationship Id="rId18" Type="http://schemas.openxmlformats.org/officeDocument/2006/relationships/image" Target="../media/image10.png"/><Relationship Id="rId17" Type="http://schemas.openxmlformats.org/officeDocument/2006/relationships/image" Target="../media/image9.png"/><Relationship Id="rId16" Type="http://schemas.openxmlformats.org/officeDocument/2006/relationships/image" Target="../media/image8.png"/><Relationship Id="rId15" Type="http://schemas.openxmlformats.org/officeDocument/2006/relationships/hyperlink" Target="http://www.1ppt.com/jiaoan/" TargetMode="External"/><Relationship Id="rId14" Type="http://schemas.openxmlformats.org/officeDocument/2006/relationships/hyperlink" Target="http://www.1ppt.com/shiti/" TargetMode="External"/><Relationship Id="rId13" Type="http://schemas.openxmlformats.org/officeDocument/2006/relationships/hyperlink" Target="http://www.1ppt.com/fanwen/" TargetMode="External"/><Relationship Id="rId12" Type="http://schemas.openxmlformats.org/officeDocument/2006/relationships/hyperlink" Target="http://www.1ppt.com/kejian/" TargetMode="External"/><Relationship Id="rId11" Type="http://schemas.openxmlformats.org/officeDocument/2006/relationships/hyperlink" Target="http://www.1ppt.com/ziliao/" TargetMode="External"/><Relationship Id="rId10" Type="http://schemas.openxmlformats.org/officeDocument/2006/relationships/hyperlink" Target="http://www.1ppt.com/excel/" TargetMode="External"/><Relationship Id="rId1" Type="http://schemas.openxmlformats.org/officeDocument/2006/relationships/hyperlink" Target="http://www.1ppt.com/moba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7.bin"/><Relationship Id="rId8" Type="http://schemas.openxmlformats.org/officeDocument/2006/relationships/oleObject" Target="../embeddings/oleObject6.bin"/><Relationship Id="rId7" Type="http://schemas.openxmlformats.org/officeDocument/2006/relationships/oleObject" Target="../embeddings/oleObject5.bin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Relationship Id="rId3" Type="http://schemas.openxmlformats.org/officeDocument/2006/relationships/image" Target="../media/image4.png"/><Relationship Id="rId2" Type="http://schemas.openxmlformats.org/officeDocument/2006/relationships/oleObject" Target="../embeddings/oleObject1.bin"/><Relationship Id="rId14" Type="http://schemas.openxmlformats.org/officeDocument/2006/relationships/vmlDrawing" Target="../drawings/vmlDrawing1.vml"/><Relationship Id="rId13" Type="http://schemas.openxmlformats.org/officeDocument/2006/relationships/slideLayout" Target="../slideLayouts/slideLayout12.xml"/><Relationship Id="rId12" Type="http://schemas.openxmlformats.org/officeDocument/2006/relationships/oleObject" Target="../embeddings/oleObject10.bin"/><Relationship Id="rId11" Type="http://schemas.openxmlformats.org/officeDocument/2006/relationships/oleObject" Target="../embeddings/oleObject9.bin"/><Relationship Id="rId10" Type="http://schemas.openxmlformats.org/officeDocument/2006/relationships/oleObject" Target="../embeddings/oleObject8.bin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7.bin"/><Relationship Id="rId8" Type="http://schemas.openxmlformats.org/officeDocument/2006/relationships/oleObject" Target="../embeddings/oleObject16.bin"/><Relationship Id="rId7" Type="http://schemas.openxmlformats.org/officeDocument/2006/relationships/oleObject" Target="../embeddings/oleObject15.bin"/><Relationship Id="rId6" Type="http://schemas.openxmlformats.org/officeDocument/2006/relationships/oleObject" Target="../embeddings/oleObject14.bin"/><Relationship Id="rId5" Type="http://schemas.openxmlformats.org/officeDocument/2006/relationships/oleObject" Target="../embeddings/oleObject13.bin"/><Relationship Id="rId4" Type="http://schemas.openxmlformats.org/officeDocument/2006/relationships/oleObject" Target="../embeddings/oleObject12.bin"/><Relationship Id="rId3" Type="http://schemas.openxmlformats.org/officeDocument/2006/relationships/image" Target="../media/image4.png"/><Relationship Id="rId2" Type="http://schemas.openxmlformats.org/officeDocument/2006/relationships/oleObject" Target="../embeddings/oleObject11.bin"/><Relationship Id="rId16" Type="http://schemas.openxmlformats.org/officeDocument/2006/relationships/vmlDrawing" Target="../drawings/vmlDrawing2.vml"/><Relationship Id="rId15" Type="http://schemas.openxmlformats.org/officeDocument/2006/relationships/slideLayout" Target="../slideLayouts/slideLayout7.xml"/><Relationship Id="rId14" Type="http://schemas.openxmlformats.org/officeDocument/2006/relationships/oleObject" Target="../embeddings/oleObject22.bin"/><Relationship Id="rId13" Type="http://schemas.openxmlformats.org/officeDocument/2006/relationships/oleObject" Target="../embeddings/oleObject21.bin"/><Relationship Id="rId12" Type="http://schemas.openxmlformats.org/officeDocument/2006/relationships/oleObject" Target="../embeddings/oleObject20.bin"/><Relationship Id="rId11" Type="http://schemas.openxmlformats.org/officeDocument/2006/relationships/oleObject" Target="../embeddings/oleObject19.bin"/><Relationship Id="rId10" Type="http://schemas.openxmlformats.org/officeDocument/2006/relationships/oleObject" Target="../embeddings/oleObject18.bin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5"/>
          <p:cNvSpPr txBox="1">
            <a:spLocks noChangeArrowheads="1"/>
          </p:cNvSpPr>
          <p:nvPr/>
        </p:nvSpPr>
        <p:spPr bwMode="auto">
          <a:xfrm>
            <a:off x="611188" y="600075"/>
            <a:ext cx="4191000" cy="4730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500" b="1">
                <a:solidFill>
                  <a:srgbClr val="FF3300"/>
                </a:solidFill>
              </a:rPr>
              <a:t>西师大版一年级数学下册</a:t>
            </a:r>
            <a:endParaRPr lang="zh-CN" altLang="en-US" sz="2500" b="1">
              <a:solidFill>
                <a:srgbClr val="FF3300"/>
              </a:solidFill>
            </a:endParaRPr>
          </a:p>
        </p:txBody>
      </p:sp>
      <p:sp>
        <p:nvSpPr>
          <p:cNvPr id="10246" name="Text Box 6"/>
          <p:cNvSpPr txBox="1">
            <a:spLocks noChangeArrowheads="1"/>
          </p:cNvSpPr>
          <p:nvPr/>
        </p:nvSpPr>
        <p:spPr bwMode="auto">
          <a:xfrm>
            <a:off x="1398588" y="2708275"/>
            <a:ext cx="6340475" cy="115887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7000" b="1">
                <a:solidFill>
                  <a:schemeClr val="accent2"/>
                </a:solidFill>
              </a:rPr>
              <a:t>数数   数的组成</a:t>
            </a:r>
            <a:endParaRPr lang="zh-CN" altLang="en-US" sz="7000" b="1">
              <a:solidFill>
                <a:schemeClr val="accent2"/>
              </a:solidFill>
            </a:endParaRPr>
          </a:p>
        </p:txBody>
      </p:sp>
      <p:sp>
        <p:nvSpPr>
          <p:cNvPr id="14340" name="Rectangle 7"/>
          <p:cNvSpPr>
            <a:spLocks noChangeArrowheads="1"/>
          </p:cNvSpPr>
          <p:nvPr/>
        </p:nvSpPr>
        <p:spPr bwMode="auto">
          <a:xfrm>
            <a:off x="2706688" y="6092825"/>
            <a:ext cx="3724275" cy="3698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none">
            <a:spAutoFit/>
          </a:bodyPr>
          <a:lstStyle/>
          <a:p>
            <a:r>
              <a:rPr lang="zh-CN" altLang="en-US"/>
              <a:t>第一</a:t>
            </a:r>
            <a:r>
              <a:rPr lang="en-US" altLang="zh-CN"/>
              <a:t>PPT</a:t>
            </a:r>
            <a:r>
              <a:rPr lang="zh-CN" altLang="en-US"/>
              <a:t>模板网</a:t>
            </a:r>
            <a:r>
              <a:rPr lang="en-US" altLang="zh-CN"/>
              <a:t>-WWW.1PPT.COM</a:t>
            </a:r>
            <a:endParaRPr lang="en-US" altLang="zh-CN"/>
          </a:p>
        </p:txBody>
      </p:sp>
      <p:sp>
        <p:nvSpPr>
          <p:cNvPr id="2" name="文本框 1"/>
          <p:cNvSpPr txBox="1"/>
          <p:nvPr/>
        </p:nvSpPr>
        <p:spPr>
          <a:xfrm>
            <a:off x="3625850" y="4296410"/>
            <a:ext cx="24587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第三小学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sp>
        <p:nvSpPr>
          <p:cNvPr id="19460" name="Text Box 4"/>
          <p:cNvSpPr txBox="1">
            <a:spLocks noChangeArrowheads="1"/>
          </p:cNvSpPr>
          <p:nvPr/>
        </p:nvSpPr>
        <p:spPr bwMode="auto">
          <a:xfrm>
            <a:off x="1547813" y="1989138"/>
            <a:ext cx="6408737" cy="27749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200" b="1">
                <a:solidFill>
                  <a:schemeClr val="accent2"/>
                </a:solidFill>
              </a:rPr>
              <a:t>二十九根是</a:t>
            </a:r>
            <a:r>
              <a:rPr lang="en-US" altLang="zh-CN" sz="3200" b="1">
                <a:solidFill>
                  <a:schemeClr val="accent2"/>
                </a:solidFill>
              </a:rPr>
              <a:t>2</a:t>
            </a:r>
            <a:r>
              <a:rPr lang="zh-CN" altLang="en-US" sz="3200" b="1">
                <a:solidFill>
                  <a:schemeClr val="accent2"/>
                </a:solidFill>
              </a:rPr>
              <a:t>捆零</a:t>
            </a:r>
            <a:r>
              <a:rPr lang="en-US" altLang="zh-CN" sz="3200" b="1">
                <a:solidFill>
                  <a:schemeClr val="accent2"/>
                </a:solidFill>
              </a:rPr>
              <a:t>9</a:t>
            </a:r>
            <a:r>
              <a:rPr lang="zh-CN" altLang="en-US" sz="3200" b="1">
                <a:solidFill>
                  <a:schemeClr val="accent2"/>
                </a:solidFill>
              </a:rPr>
              <a:t>根，</a:t>
            </a:r>
            <a:endParaRPr lang="zh-CN" altLang="en-US" sz="3200" b="1">
              <a:solidFill>
                <a:schemeClr val="accent2"/>
              </a:solidFill>
            </a:endParaRPr>
          </a:p>
          <a:p>
            <a:pPr>
              <a:spcBef>
                <a:spcPct val="50000"/>
              </a:spcBef>
            </a:pPr>
            <a:r>
              <a:rPr lang="en-US" altLang="zh-CN" sz="3200" b="1">
                <a:solidFill>
                  <a:schemeClr val="accent2"/>
                </a:solidFill>
              </a:rPr>
              <a:t>9</a:t>
            </a:r>
            <a:r>
              <a:rPr lang="zh-CN" altLang="en-US" sz="3200" b="1">
                <a:solidFill>
                  <a:schemeClr val="accent2"/>
                </a:solidFill>
              </a:rPr>
              <a:t>根再添</a:t>
            </a:r>
            <a:r>
              <a:rPr lang="en-US" altLang="zh-CN" sz="3200" b="1">
                <a:solidFill>
                  <a:schemeClr val="accent2"/>
                </a:solidFill>
              </a:rPr>
              <a:t>1</a:t>
            </a:r>
            <a:r>
              <a:rPr lang="zh-CN" altLang="en-US" sz="3200" b="1">
                <a:solidFill>
                  <a:schemeClr val="accent2"/>
                </a:solidFill>
              </a:rPr>
              <a:t>根是</a:t>
            </a:r>
            <a:r>
              <a:rPr lang="en-US" altLang="zh-CN" sz="3200" b="1">
                <a:solidFill>
                  <a:schemeClr val="accent2"/>
                </a:solidFill>
              </a:rPr>
              <a:t>10</a:t>
            </a:r>
            <a:r>
              <a:rPr lang="zh-CN" altLang="en-US" sz="3200" b="1">
                <a:solidFill>
                  <a:schemeClr val="accent2"/>
                </a:solidFill>
              </a:rPr>
              <a:t>根，</a:t>
            </a:r>
            <a:endParaRPr lang="zh-CN" altLang="en-US" sz="3200" b="1">
              <a:solidFill>
                <a:schemeClr val="accent2"/>
              </a:solidFill>
            </a:endParaRPr>
          </a:p>
          <a:p>
            <a:pPr>
              <a:spcBef>
                <a:spcPct val="50000"/>
              </a:spcBef>
            </a:pPr>
            <a:r>
              <a:rPr lang="en-US" altLang="zh-CN" sz="3200" b="1">
                <a:solidFill>
                  <a:schemeClr val="accent2"/>
                </a:solidFill>
              </a:rPr>
              <a:t>10</a:t>
            </a:r>
            <a:r>
              <a:rPr lang="zh-CN" altLang="en-US" sz="3200" b="1">
                <a:solidFill>
                  <a:schemeClr val="accent2"/>
                </a:solidFill>
              </a:rPr>
              <a:t>根单根捆成</a:t>
            </a:r>
            <a:r>
              <a:rPr lang="en-US" altLang="zh-CN" sz="3200" b="1">
                <a:solidFill>
                  <a:schemeClr val="accent2"/>
                </a:solidFill>
              </a:rPr>
              <a:t>1</a:t>
            </a:r>
            <a:r>
              <a:rPr lang="zh-CN" altLang="en-US" sz="3200" b="1">
                <a:solidFill>
                  <a:schemeClr val="accent2"/>
                </a:solidFill>
              </a:rPr>
              <a:t>捆，</a:t>
            </a:r>
            <a:endParaRPr lang="zh-CN" altLang="en-US" sz="3200" b="1">
              <a:solidFill>
                <a:schemeClr val="accent2"/>
              </a:solidFill>
            </a:endParaRPr>
          </a:p>
          <a:p>
            <a:pPr>
              <a:spcBef>
                <a:spcPct val="50000"/>
              </a:spcBef>
            </a:pPr>
            <a:r>
              <a:rPr lang="zh-CN" altLang="en-US" sz="3200" b="1">
                <a:solidFill>
                  <a:schemeClr val="accent2"/>
                </a:solidFill>
              </a:rPr>
              <a:t>一共是</a:t>
            </a:r>
            <a:r>
              <a:rPr lang="en-US" altLang="zh-CN" sz="3200" b="1">
                <a:solidFill>
                  <a:schemeClr val="accent2"/>
                </a:solidFill>
              </a:rPr>
              <a:t>3</a:t>
            </a:r>
            <a:r>
              <a:rPr lang="zh-CN" altLang="en-US" sz="3200" b="1">
                <a:solidFill>
                  <a:schemeClr val="accent2"/>
                </a:solidFill>
              </a:rPr>
              <a:t>捆，有</a:t>
            </a:r>
            <a:r>
              <a:rPr lang="en-US" altLang="zh-CN" sz="3200" b="1">
                <a:solidFill>
                  <a:schemeClr val="accent2"/>
                </a:solidFill>
              </a:rPr>
              <a:t>30</a:t>
            </a:r>
            <a:r>
              <a:rPr lang="zh-CN" altLang="en-US" sz="3200" b="1">
                <a:solidFill>
                  <a:schemeClr val="accent2"/>
                </a:solidFill>
              </a:rPr>
              <a:t>根。</a:t>
            </a:r>
            <a:endParaRPr lang="zh-CN" altLang="en-US" sz="3200" b="1">
              <a:solidFill>
                <a:schemeClr val="accent2"/>
              </a:solidFill>
            </a:endParaRPr>
          </a:p>
        </p:txBody>
      </p:sp>
      <p:sp>
        <p:nvSpPr>
          <p:cNvPr id="19461" name="AutoShape 5"/>
          <p:cNvSpPr>
            <a:spLocks noChangeArrowheads="1"/>
          </p:cNvSpPr>
          <p:nvPr/>
        </p:nvSpPr>
        <p:spPr bwMode="auto">
          <a:xfrm>
            <a:off x="1476375" y="765175"/>
            <a:ext cx="4319588" cy="935038"/>
          </a:xfrm>
          <a:prstGeom prst="roundRect">
            <a:avLst>
              <a:gd name="adj" fmla="val 16667"/>
            </a:avLst>
          </a:prstGeom>
          <a:noFill/>
          <a:ln w="63500">
            <a:solidFill>
              <a:srgbClr val="FF6600"/>
            </a:solidFill>
            <a:round/>
          </a:ln>
          <a:effectLst/>
        </p:spPr>
        <p:txBody>
          <a:bodyPr wrap="none" anchor="ctr"/>
          <a:lstStyle/>
          <a:p>
            <a:pPr algn="ctr"/>
            <a:r>
              <a:rPr lang="en-US" altLang="zh-CN" sz="4000">
                <a:solidFill>
                  <a:srgbClr val="FF0000"/>
                </a:solidFill>
              </a:rPr>
              <a:t>29</a:t>
            </a:r>
            <a:r>
              <a:rPr lang="zh-CN" altLang="en-US" sz="4000">
                <a:solidFill>
                  <a:srgbClr val="FF0000"/>
                </a:solidFill>
              </a:rPr>
              <a:t>的后面是</a:t>
            </a:r>
            <a:r>
              <a:rPr lang="en-US" altLang="zh-CN" sz="4000">
                <a:solidFill>
                  <a:srgbClr val="FF0000"/>
                </a:solidFill>
              </a:rPr>
              <a:t>30</a:t>
            </a:r>
            <a:endParaRPr lang="en-US" altLang="zh-CN" sz="40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4" dur="80"/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5" dur="80"/>
                                        <p:tgtEl>
                                          <p:spTgt spid="194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80"/>
                                        <p:tgtEl>
                                          <p:spTgt spid="194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/>
      <p:bldP spid="1946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pic>
        <p:nvPicPr>
          <p:cNvPr id="24579" name="Picture 2" descr="11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879475" y="2044700"/>
            <a:ext cx="1314450" cy="140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2555875" y="2349500"/>
            <a:ext cx="4953000" cy="9461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800">
                <a:solidFill>
                  <a:srgbClr val="008000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800">
                <a:solidFill>
                  <a:srgbClr val="008000"/>
                </a:solidFill>
                <a:latin typeface="Times New Roman" panose="02020603050405020304" pitchFamily="18" charset="0"/>
              </a:rPr>
              <a:t>从十起，</a:t>
            </a:r>
            <a:r>
              <a:rPr kumimoji="1" lang="zh-CN" altLang="en-US" sz="2800">
                <a:solidFill>
                  <a:srgbClr val="FF0000"/>
                </a:solidFill>
                <a:latin typeface="Times New Roman" panose="02020603050405020304" pitchFamily="18" charset="0"/>
              </a:rPr>
              <a:t>一个一个</a:t>
            </a:r>
            <a:r>
              <a:rPr kumimoji="1" lang="zh-CN" altLang="en-US" sz="2800">
                <a:solidFill>
                  <a:srgbClr val="008000"/>
                </a:solidFill>
                <a:latin typeface="Times New Roman" panose="02020603050405020304" pitchFamily="18" charset="0"/>
              </a:rPr>
              <a:t>地数，数到二十五。</a:t>
            </a:r>
            <a:endParaRPr kumimoji="1" lang="zh-CN" altLang="en-US" sz="2800">
              <a:solidFill>
                <a:srgbClr val="008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8" name="Text Box 4"/>
          <p:cNvSpPr txBox="1">
            <a:spLocks noChangeArrowheads="1"/>
          </p:cNvSpPr>
          <p:nvPr/>
        </p:nvSpPr>
        <p:spPr bwMode="auto">
          <a:xfrm>
            <a:off x="2555875" y="3340100"/>
            <a:ext cx="5181600" cy="9461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 b="1">
                <a:solidFill>
                  <a:srgbClr val="008000"/>
                </a:solidFill>
                <a:latin typeface="Times New Roman" panose="02020603050405020304" pitchFamily="18" charset="0"/>
              </a:rPr>
              <a:t>从二十六起，</a:t>
            </a:r>
            <a:r>
              <a:rPr kumimoji="1"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一个一个</a:t>
            </a:r>
            <a:r>
              <a:rPr kumimoji="1" lang="zh-CN" altLang="en-US" sz="2800" b="1">
                <a:solidFill>
                  <a:srgbClr val="008000"/>
                </a:solidFill>
                <a:latin typeface="Times New Roman" panose="02020603050405020304" pitchFamily="18" charset="0"/>
              </a:rPr>
              <a:t>地数，数到四十四。</a:t>
            </a:r>
            <a:endParaRPr kumimoji="1" lang="zh-CN" altLang="en-US" sz="2800" b="1">
              <a:solidFill>
                <a:srgbClr val="008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9" name="Text Box 5"/>
          <p:cNvSpPr txBox="1">
            <a:spLocks noChangeArrowheads="1"/>
          </p:cNvSpPr>
          <p:nvPr/>
        </p:nvSpPr>
        <p:spPr bwMode="auto">
          <a:xfrm>
            <a:off x="2022475" y="4406900"/>
            <a:ext cx="5638800" cy="9461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>
                <a:solidFill>
                  <a:srgbClr val="008000"/>
                </a:solidFill>
                <a:latin typeface="Times New Roman" panose="02020603050405020304" pitchFamily="18" charset="0"/>
              </a:rPr>
              <a:t>从十起，</a:t>
            </a:r>
            <a:r>
              <a:rPr kumimoji="1" lang="zh-CN" altLang="en-US" sz="2800">
                <a:solidFill>
                  <a:srgbClr val="FF0000"/>
                </a:solidFill>
                <a:latin typeface="Times New Roman" panose="02020603050405020304" pitchFamily="18" charset="0"/>
              </a:rPr>
              <a:t>十个十个</a:t>
            </a:r>
            <a:r>
              <a:rPr kumimoji="1" lang="zh-CN" altLang="en-US" sz="2800">
                <a:solidFill>
                  <a:srgbClr val="008000"/>
                </a:solidFill>
                <a:latin typeface="Times New Roman" panose="02020603050405020304" pitchFamily="18" charset="0"/>
              </a:rPr>
              <a:t>地数，数到六十。</a:t>
            </a:r>
            <a:endParaRPr kumimoji="1" lang="zh-CN" altLang="en-US" sz="2800">
              <a:solidFill>
                <a:srgbClr val="008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6151" name="Picture 7" descr="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27275" y="2425700"/>
            <a:ext cx="36512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2" name="Picture 8" descr="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51075" y="3416300"/>
            <a:ext cx="36512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153" name="Picture 9" descr="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17675" y="4483100"/>
            <a:ext cx="36512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586" name="AutoShape 11"/>
          <p:cNvSpPr>
            <a:spLocks noChangeArrowheads="1"/>
          </p:cNvSpPr>
          <p:nvPr/>
        </p:nvSpPr>
        <p:spPr bwMode="auto">
          <a:xfrm>
            <a:off x="2051050" y="836613"/>
            <a:ext cx="3600450" cy="936625"/>
          </a:xfrm>
          <a:prstGeom prst="roundRect">
            <a:avLst>
              <a:gd name="adj" fmla="val 16667"/>
            </a:avLst>
          </a:prstGeom>
          <a:noFill/>
          <a:ln w="63500">
            <a:solidFill>
              <a:srgbClr val="99CC00"/>
            </a:solidFill>
            <a:round/>
          </a:ln>
          <a:effectLst/>
        </p:spPr>
        <p:txBody>
          <a:bodyPr wrap="none" anchor="ctr"/>
          <a:lstStyle/>
          <a:p>
            <a:pPr algn="ctr"/>
            <a:r>
              <a:rPr lang="zh-CN" altLang="en-US" sz="4400"/>
              <a:t>数一数</a:t>
            </a:r>
            <a:endParaRPr lang="zh-CN" altLang="en-US" sz="4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autoUpdateAnimBg="0"/>
      <p:bldP spid="6148" grpId="0" autoUpdateAnimBg="0"/>
      <p:bldP spid="6149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sp>
        <p:nvSpPr>
          <p:cNvPr id="25603" name="Text Box 2"/>
          <p:cNvSpPr txBox="1">
            <a:spLocks noChangeArrowheads="1"/>
          </p:cNvSpPr>
          <p:nvPr/>
        </p:nvSpPr>
        <p:spPr bwMode="auto">
          <a:xfrm>
            <a:off x="1371600" y="1219200"/>
            <a:ext cx="4800600" cy="15875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 b="1">
                <a:latin typeface="Times New Roman" panose="02020603050405020304" pitchFamily="18" charset="0"/>
              </a:rPr>
              <a:t>同桌合作：</a:t>
            </a:r>
            <a:endParaRPr kumimoji="1" lang="zh-CN" altLang="en-US" sz="2800" b="1"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kumimoji="1" lang="zh-CN" altLang="en-US" sz="2800" b="1">
                <a:latin typeface="Times New Roman" panose="02020603050405020304" pitchFamily="18" charset="0"/>
              </a:rPr>
              <a:t>        按照要求一个人拨计数器，一个人数。</a:t>
            </a:r>
            <a:endParaRPr kumimoji="1" lang="zh-CN" altLang="en-US" sz="2800" b="1">
              <a:latin typeface="Times New Roman" panose="02020603050405020304" pitchFamily="18" charset="0"/>
            </a:endParaRPr>
          </a:p>
        </p:txBody>
      </p:sp>
      <p:sp>
        <p:nvSpPr>
          <p:cNvPr id="7171" name="Text Box 3"/>
          <p:cNvSpPr txBox="1">
            <a:spLocks noChangeArrowheads="1"/>
          </p:cNvSpPr>
          <p:nvPr/>
        </p:nvSpPr>
        <p:spPr bwMode="auto">
          <a:xfrm>
            <a:off x="1258888" y="3213100"/>
            <a:ext cx="6711950" cy="18018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 b="1">
                <a:solidFill>
                  <a:srgbClr val="008000"/>
                </a:solidFill>
                <a:latin typeface="Times New Roman" panose="02020603050405020304" pitchFamily="18" charset="0"/>
              </a:rPr>
              <a:t>从五十五起，一个一个地数，数到七二。</a:t>
            </a:r>
            <a:endParaRPr kumimoji="1" lang="zh-CN" altLang="en-US" sz="2800" b="1">
              <a:solidFill>
                <a:srgbClr val="008000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endParaRPr kumimoji="1" lang="zh-CN" altLang="en-US" sz="2800" b="1">
              <a:solidFill>
                <a:srgbClr val="008000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kumimoji="1" lang="zh-CN" altLang="en-US" sz="2800" b="1">
                <a:solidFill>
                  <a:srgbClr val="008000"/>
                </a:solidFill>
                <a:latin typeface="Times New Roman" panose="02020603050405020304" pitchFamily="18" charset="0"/>
              </a:rPr>
              <a:t>从十起，十个十个地数，数到一百。</a:t>
            </a:r>
            <a:endParaRPr kumimoji="1" lang="zh-CN" altLang="en-US" sz="2800" b="1">
              <a:solidFill>
                <a:srgbClr val="008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5605" name="Rectangle 4"/>
          <p:cNvSpPr>
            <a:spLocks noChangeArrowheads="1"/>
          </p:cNvSpPr>
          <p:nvPr/>
        </p:nvSpPr>
        <p:spPr bwMode="auto">
          <a:xfrm>
            <a:off x="1116013" y="981075"/>
            <a:ext cx="5184775" cy="1943100"/>
          </a:xfrm>
          <a:prstGeom prst="rect">
            <a:avLst/>
          </a:prstGeom>
          <a:noFill/>
          <a:ln w="63500">
            <a:solidFill>
              <a:srgbClr val="808000"/>
            </a:solidFill>
            <a:miter lim="800000"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1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sp>
        <p:nvSpPr>
          <p:cNvPr id="8194" name="Text Box 2"/>
          <p:cNvSpPr txBox="1">
            <a:spLocks noChangeArrowheads="1"/>
          </p:cNvSpPr>
          <p:nvPr/>
        </p:nvSpPr>
        <p:spPr bwMode="auto">
          <a:xfrm>
            <a:off x="2124075" y="3089275"/>
            <a:ext cx="5584825" cy="6461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这节课你有什么收获？</a:t>
            </a:r>
            <a:endParaRPr kumimoji="1" lang="zh-CN" altLang="en-US" sz="36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26628" name="Picture 3" descr="11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219200" y="1447800"/>
            <a:ext cx="1314450" cy="140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sp>
        <p:nvSpPr>
          <p:cNvPr id="9218" name="WordArt 2"/>
          <p:cNvSpPr>
            <a:spLocks noChangeArrowheads="1" noChangeShapeType="1" noTextEdit="1"/>
          </p:cNvSpPr>
          <p:nvPr/>
        </p:nvSpPr>
        <p:spPr bwMode="auto">
          <a:xfrm>
            <a:off x="2438400" y="2438400"/>
            <a:ext cx="4343400" cy="1676400"/>
          </a:xfrm>
          <a:prstGeom prst="rect">
            <a:avLst/>
          </a:prstGeom>
        </p:spPr>
        <p:txBody>
          <a:bodyPr wrap="none" fromWordArt="1">
            <a:prstTxWarp prst="textFadeUp">
              <a:avLst>
                <a:gd name="adj" fmla="val 9991"/>
              </a:avLst>
            </a:prstTxWarp>
          </a:bodyPr>
          <a:lstStyle/>
          <a:p>
            <a:pPr algn="ctr"/>
            <a:r>
              <a:rPr lang="zh-CN" altLang="en-US" sz="3600" b="1" kern="10">
                <a:ln w="12700">
                  <a:solidFill>
                    <a:srgbClr val="B2B2B2"/>
                  </a:solidFill>
                  <a:round/>
                </a:ln>
                <a:gradFill rotWithShape="1">
                  <a:gsLst>
                    <a:gs pos="0">
                      <a:srgbClr val="520402"/>
                    </a:gs>
                    <a:gs pos="100000">
                      <a:srgbClr val="FFCC00"/>
                    </a:gs>
                  </a:gsLst>
                  <a:lin ang="5400000" scaled="1"/>
                </a:gradFill>
                <a:effectLst>
                  <a:outerShdw dist="35921" dir="2700000" sy="50000" rotWithShape="0">
                    <a:srgbClr val="875B0D"/>
                  </a:outerShdw>
                </a:effectLst>
                <a:latin typeface="楷体_GB2312"/>
              </a:rPr>
              <a:t>再见</a:t>
            </a:r>
            <a:endParaRPr lang="zh-CN" altLang="en-US" sz="3600" b="1" kern="10">
              <a:ln w="12700">
                <a:solidFill>
                  <a:srgbClr val="B2B2B2"/>
                </a:solidFill>
                <a:round/>
              </a:ln>
              <a:gradFill rotWithShape="1">
                <a:gsLst>
                  <a:gs pos="0">
                    <a:srgbClr val="520402"/>
                  </a:gs>
                  <a:gs pos="100000">
                    <a:srgbClr val="FFCC00"/>
                  </a:gs>
                </a:gsLst>
                <a:lin ang="5400000" scaled="1"/>
              </a:gradFill>
              <a:effectLst>
                <a:outerShdw dist="35921" dir="2700000" sy="50000" rotWithShape="0">
                  <a:srgbClr val="875B0D"/>
                </a:outerShdw>
              </a:effectLst>
              <a:latin typeface="楷体_GB231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73213" y="4329113"/>
            <a:ext cx="6454775" cy="16922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"/>
              </a:rPr>
              <a:t>www.1ppt.com/moban/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www.1ppt.com/hangye/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节日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www.1ppt.com/jieri/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www.1ppt.com/sucai/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www.1ppt.com/beijing/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www.1ppt.com/tubiao/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www.1ppt.com/xiazai/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教程： 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www.1ppt.com/powerpoint/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教程：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9"/>
              </a:rPr>
              <a:t>www.1ppt.com/word/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Excel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教程：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0"/>
              </a:rPr>
              <a:t>www.1ppt.com/excel/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资料下载：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1"/>
              </a:rPr>
              <a:t>www.1ppt.com/ziliao/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PPT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课件下载：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2"/>
              </a:rPr>
              <a:t>www.1ppt.com/kejian/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范文下载：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3"/>
              </a:rPr>
              <a:t>www.1ppt.com/fanwen/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</a:t>
            </a: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试卷下载：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4"/>
              </a:rPr>
              <a:t>www.1ppt.com/shiti/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教案下载：      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15"/>
              </a:rPr>
              <a:t>www.1ppt.com/jiaoan/</a:t>
            </a: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10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zh-CN" altLang="en-US" sz="110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ectangle 17"/>
          <p:cNvSpPr>
            <a:spLocks noChangeArrowheads="1"/>
          </p:cNvSpPr>
          <p:nvPr/>
        </p:nvSpPr>
        <p:spPr bwMode="gray">
          <a:xfrm>
            <a:off x="0" y="2709863"/>
            <a:ext cx="9144000" cy="1366837"/>
          </a:xfrm>
          <a:prstGeom prst="rect">
            <a:avLst/>
          </a:prstGeom>
          <a:solidFill>
            <a:schemeClr val="tx2">
              <a:lumMod val="75000"/>
            </a:schemeClr>
          </a:solidFill>
          <a:ln w="9525">
            <a:noFill/>
            <a:miter lim="800000"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solidFill>
                <a:srgbClr val="005397"/>
              </a:solidFill>
              <a:latin typeface="Arial" panose="020B0604020202020204"/>
              <a:ea typeface="微软雅黑" panose="020B0503020204020204" pitchFamily="34" charset="-122"/>
            </a:endParaRPr>
          </a:p>
        </p:txBody>
      </p:sp>
      <p:pic>
        <p:nvPicPr>
          <p:cNvPr id="28676" name="图片 9"/>
          <p:cNvPicPr>
            <a:picLocks noChangeAspect="1"/>
          </p:cNvPicPr>
          <p:nvPr/>
        </p:nvPicPr>
        <p:blipFill>
          <a:blip r:embed="rId16" cstate="print"/>
          <a:srcRect/>
          <a:stretch>
            <a:fillRect/>
          </a:stretch>
        </p:blipFill>
        <p:spPr bwMode="auto">
          <a:xfrm>
            <a:off x="1652588" y="349250"/>
            <a:ext cx="5581650" cy="194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468313" y="2809875"/>
            <a:ext cx="4103687" cy="1617663"/>
          </a:xfrm>
          <a:prstGeom prst="rect">
            <a:avLst/>
          </a:prstGeom>
          <a:noFill/>
          <a:ln w="3175" algn="ctr">
            <a:noFill/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fontAlgn="auto">
              <a:spcBef>
                <a:spcPct val="20000"/>
              </a:spcBef>
              <a:spcAft>
                <a:spcPts val="0"/>
              </a:spcAft>
              <a:buClr>
                <a:srgbClr val="5B8CC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20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可以在下列情况使用</a:t>
            </a:r>
            <a:endParaRPr lang="zh-CN" altLang="en-US" sz="12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不限次数的用于您个人</a:t>
            </a:r>
            <a:r>
              <a:rPr lang="en-US" altLang="zh-CN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公司、企业的商业演示。</a:t>
            </a:r>
            <a:endParaRPr lang="zh-CN" altLang="en-US" sz="12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拷贝模板中的内容用于其它幻灯片母版中使用。</a:t>
            </a:r>
            <a:endParaRPr lang="zh-CN" altLang="en-US" sz="12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spcBef>
                <a:spcPct val="20000"/>
              </a:spcBef>
              <a:spcAft>
                <a:spcPts val="0"/>
              </a:spcAft>
              <a:buClr>
                <a:srgbClr val="5B8CC1"/>
              </a:buClr>
              <a:buFont typeface="Wingdings" panose="05000000000000000000" pitchFamily="2" charset="2"/>
              <a:buChar char="n"/>
              <a:defRPr/>
            </a:pPr>
            <a:endParaRPr lang="en-US" altLang="zh-CN" sz="12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4572000" y="2809875"/>
            <a:ext cx="4103688" cy="1546225"/>
          </a:xfrm>
          <a:prstGeom prst="rect">
            <a:avLst/>
          </a:prstGeom>
          <a:noFill/>
          <a:ln w="3175" algn="ctr">
            <a:noFill/>
            <a:prstDash val="dash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fontAlgn="auto">
              <a:spcBef>
                <a:spcPct val="20000"/>
              </a:spcBef>
              <a:spcAft>
                <a:spcPts val="0"/>
              </a:spcAft>
              <a:buClr>
                <a:srgbClr val="5B8CC1"/>
              </a:buClr>
              <a:buFont typeface="Wingdings" panose="05000000000000000000" pitchFamily="2" charset="2"/>
              <a:buNone/>
              <a:defRPr/>
            </a:pPr>
            <a:r>
              <a:rPr lang="zh-CN" altLang="en-US" sz="20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不可以在以下情况使用</a:t>
            </a:r>
            <a:endParaRPr lang="zh-CN" altLang="en-US" sz="105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用于任何形式的在线付费下载。</a:t>
            </a:r>
            <a:endParaRPr lang="zh-CN" altLang="en-US" sz="12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B8CC1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2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收集整理我们发布的免费资源后，刻录光碟销售。</a:t>
            </a:r>
            <a:endParaRPr lang="zh-CN" altLang="en-GB" sz="1200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8679" name="Picture 10" descr="png-0644"/>
          <p:cNvPicPr>
            <a:picLocks noChangeAspect="1" noChangeArrowheads="1"/>
          </p:cNvPicPr>
          <p:nvPr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2916238" y="2809875"/>
            <a:ext cx="3937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8680" name="Picture 11" descr="png-0652"/>
          <p:cNvPicPr>
            <a:picLocks noChangeAspect="1" noChangeArrowheads="1"/>
          </p:cNvPicPr>
          <p:nvPr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7234238" y="2809875"/>
            <a:ext cx="3937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页脚占位符 4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4800" b="1" smtClean="0">
                <a:solidFill>
                  <a:schemeClr val="hlink"/>
                </a:solidFill>
              </a:rPr>
              <a:t>教学目标</a:t>
            </a:r>
            <a:endParaRPr lang="zh-CN" altLang="en-US" sz="4800" b="1" smtClean="0">
              <a:solidFill>
                <a:schemeClr val="hlink"/>
              </a:solidFill>
            </a:endParaRP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b="1" smtClean="0">
                <a:solidFill>
                  <a:schemeClr val="accent2"/>
                </a:solidFill>
              </a:rPr>
              <a:t>1</a:t>
            </a:r>
            <a:r>
              <a:rPr lang="zh-CN" altLang="en-US" b="1" smtClean="0">
                <a:solidFill>
                  <a:schemeClr val="accent2"/>
                </a:solidFill>
              </a:rPr>
              <a:t>．使同学们认识计数单位“一”和“十”，知道</a:t>
            </a:r>
            <a:r>
              <a:rPr lang="en-US" altLang="zh-CN" b="1" smtClean="0">
                <a:solidFill>
                  <a:schemeClr val="accent2"/>
                </a:solidFill>
              </a:rPr>
              <a:t>10</a:t>
            </a:r>
            <a:r>
              <a:rPr lang="zh-CN" altLang="en-US" b="1" smtClean="0">
                <a:solidFill>
                  <a:schemeClr val="accent2"/>
                </a:solidFill>
              </a:rPr>
              <a:t>个一是十，</a:t>
            </a:r>
            <a:r>
              <a:rPr lang="en-US" altLang="zh-CN" b="1" smtClean="0">
                <a:solidFill>
                  <a:schemeClr val="accent2"/>
                </a:solidFill>
              </a:rPr>
              <a:t>10</a:t>
            </a:r>
            <a:r>
              <a:rPr lang="zh-CN" altLang="en-US" b="1" smtClean="0">
                <a:solidFill>
                  <a:schemeClr val="accent2"/>
                </a:solidFill>
              </a:rPr>
              <a:t>个十是一百，知道</a:t>
            </a:r>
            <a:r>
              <a:rPr lang="en-US" altLang="zh-CN" b="1" smtClean="0">
                <a:solidFill>
                  <a:schemeClr val="accent2"/>
                </a:solidFill>
              </a:rPr>
              <a:t>100</a:t>
            </a:r>
            <a:r>
              <a:rPr lang="zh-CN" altLang="en-US" b="1" smtClean="0">
                <a:solidFill>
                  <a:schemeClr val="accent2"/>
                </a:solidFill>
              </a:rPr>
              <a:t>以内数的顺序，掌握</a:t>
            </a:r>
            <a:r>
              <a:rPr lang="en-US" altLang="zh-CN" b="1" smtClean="0">
                <a:solidFill>
                  <a:schemeClr val="accent2"/>
                </a:solidFill>
              </a:rPr>
              <a:t>100</a:t>
            </a:r>
            <a:r>
              <a:rPr lang="zh-CN" altLang="en-US" b="1" smtClean="0">
                <a:solidFill>
                  <a:schemeClr val="accent2"/>
                </a:solidFill>
              </a:rPr>
              <a:t>以内数的组成。</a:t>
            </a:r>
            <a:endParaRPr lang="zh-CN" altLang="en-US" b="1" smtClean="0">
              <a:solidFill>
                <a:schemeClr val="accent2"/>
              </a:solidFill>
            </a:endParaRPr>
          </a:p>
          <a:p>
            <a:pPr eaLnBrk="1" hangingPunct="1"/>
            <a:r>
              <a:rPr lang="en-US" altLang="zh-CN" b="1" smtClean="0">
                <a:solidFill>
                  <a:schemeClr val="accent2"/>
                </a:solidFill>
              </a:rPr>
              <a:t>2</a:t>
            </a:r>
            <a:r>
              <a:rPr lang="zh-CN" altLang="en-US" b="1" smtClean="0">
                <a:solidFill>
                  <a:schemeClr val="accent2"/>
                </a:solidFill>
              </a:rPr>
              <a:t>．能够熟练地一个一个和十个十个地数出数量在</a:t>
            </a:r>
            <a:r>
              <a:rPr lang="en-US" altLang="zh-CN" b="1" smtClean="0">
                <a:solidFill>
                  <a:schemeClr val="accent2"/>
                </a:solidFill>
              </a:rPr>
              <a:t>100</a:t>
            </a:r>
            <a:r>
              <a:rPr lang="zh-CN" altLang="en-US" b="1" smtClean="0">
                <a:solidFill>
                  <a:schemeClr val="accent2"/>
                </a:solidFill>
              </a:rPr>
              <a:t>以内物体的个数。</a:t>
            </a:r>
            <a:endParaRPr lang="zh-CN" altLang="en-US" b="1" smtClean="0">
              <a:solidFill>
                <a:schemeClr val="accent2"/>
              </a:solidFill>
            </a:endParaRPr>
          </a:p>
          <a:p>
            <a:pPr eaLnBrk="1" hangingPunct="1"/>
            <a:r>
              <a:rPr lang="en-US" altLang="zh-CN" b="1" smtClean="0">
                <a:solidFill>
                  <a:schemeClr val="accent2"/>
                </a:solidFill>
              </a:rPr>
              <a:t>3. </a:t>
            </a:r>
            <a:r>
              <a:rPr lang="zh-CN" altLang="en-US" b="1" smtClean="0">
                <a:solidFill>
                  <a:schemeClr val="accent2"/>
                </a:solidFill>
              </a:rPr>
              <a:t>初步体验数与生活的密切联系，培养同学们的主动探究精神。</a:t>
            </a:r>
            <a:endParaRPr lang="zh-CN" altLang="en-US" b="1" smtClean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2" dur="8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3" dur="8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8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9" dur="80"/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0" dur="80"/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80"/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6" dur="8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7" dur="8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8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6" grpId="0"/>
      <p:bldP spid="1126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2459038" y="2420938"/>
            <a:ext cx="1081087" cy="2317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模板下载：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www.1ppt.com/moban/     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行业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模板：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www.1ppt.com/hangye/ </a:t>
            </a:r>
            <a:endParaRPr lang="en-US" altLang="zh-CN" sz="100" kern="0" dirty="0">
              <a:solidFill>
                <a:sysClr val="window" lastClr="FFFFFF"/>
              </a:solidFill>
              <a:ea typeface="华文彩云" panose="02010800040101010101" pitchFamily="2" charset="-122"/>
            </a:endParaRPr>
          </a:p>
          <a:p>
            <a:pPr>
              <a:defRPr/>
            </a:pP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节日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模板：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www.1ppt.com/jieri/           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素材下载：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www.1ppt.com/sucai/</a:t>
            </a:r>
            <a:endParaRPr lang="en-US" altLang="zh-CN" sz="100" kern="0" dirty="0">
              <a:solidFill>
                <a:sysClr val="window" lastClr="FFFFFF"/>
              </a:solidFill>
              <a:ea typeface="华文彩云" panose="02010800040101010101" pitchFamily="2" charset="-122"/>
            </a:endParaRPr>
          </a:p>
          <a:p>
            <a:pPr>
              <a:defRPr/>
            </a:pP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背景图片：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www.1ppt.com/beijing/      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图表下载：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www.1ppt.com/tubiao/      </a:t>
            </a:r>
            <a:endParaRPr lang="en-US" altLang="zh-CN" sz="100" kern="0" dirty="0">
              <a:solidFill>
                <a:sysClr val="window" lastClr="FFFFFF"/>
              </a:solidFill>
              <a:ea typeface="华文彩云" panose="02010800040101010101" pitchFamily="2" charset="-122"/>
            </a:endParaRPr>
          </a:p>
          <a:p>
            <a:pPr>
              <a:defRPr/>
            </a:pP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优秀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www.1ppt.com/xiazai/        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教程： 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www.1ppt.com/powerpoint/      </a:t>
            </a:r>
            <a:endParaRPr lang="en-US" altLang="zh-CN" sz="100" kern="0" dirty="0">
              <a:solidFill>
                <a:sysClr val="window" lastClr="FFFFFF"/>
              </a:solidFill>
              <a:ea typeface="华文彩云" panose="02010800040101010101" pitchFamily="2" charset="-122"/>
            </a:endParaRPr>
          </a:p>
          <a:p>
            <a:pPr>
              <a:defRPr/>
            </a:pP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Word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教程： 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www.1ppt.com/word/              Excel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教程：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www.1ppt.com/excel/  </a:t>
            </a:r>
            <a:endParaRPr lang="en-US" altLang="zh-CN" sz="100" kern="0" dirty="0">
              <a:solidFill>
                <a:sysClr val="window" lastClr="FFFFFF"/>
              </a:solidFill>
              <a:ea typeface="华文彩云" panose="02010800040101010101" pitchFamily="2" charset="-122"/>
            </a:endParaRPr>
          </a:p>
          <a:p>
            <a:pPr>
              <a:defRPr/>
            </a:pP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资料下载：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www.1ppt.com/ziliao/                PPT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课件下载：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www.1ppt.com/kejian/ </a:t>
            </a:r>
            <a:endParaRPr lang="en-US" altLang="zh-CN" sz="100" kern="0" dirty="0">
              <a:solidFill>
                <a:sysClr val="window" lastClr="FFFFFF"/>
              </a:solidFill>
              <a:ea typeface="华文彩云" panose="02010800040101010101" pitchFamily="2" charset="-122"/>
            </a:endParaRPr>
          </a:p>
          <a:p>
            <a:pPr>
              <a:defRPr/>
            </a:pP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范文下载：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www.1ppt.com/fanwen/             </a:t>
            </a: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试卷下载：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www.1ppt.com/shiti/  </a:t>
            </a:r>
            <a:endParaRPr lang="en-US" altLang="zh-CN" sz="100" kern="0" dirty="0">
              <a:solidFill>
                <a:sysClr val="window" lastClr="FFFFFF"/>
              </a:solidFill>
              <a:ea typeface="华文彩云" panose="02010800040101010101" pitchFamily="2" charset="-122"/>
            </a:endParaRPr>
          </a:p>
          <a:p>
            <a:pPr>
              <a:defRPr/>
            </a:pPr>
            <a:r>
              <a:rPr lang="zh-CN" altLang="en-US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教案下载：</a:t>
            </a: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www.1ppt.com/jiaoan/  </a:t>
            </a:r>
            <a:endParaRPr lang="en-US" altLang="zh-CN" sz="100" kern="0" dirty="0">
              <a:solidFill>
                <a:sysClr val="window" lastClr="FFFFFF"/>
              </a:solidFill>
              <a:ea typeface="华文彩云" panose="02010800040101010101" pitchFamily="2" charset="-122"/>
            </a:endParaRPr>
          </a:p>
          <a:p>
            <a:pPr>
              <a:defRPr/>
            </a:pPr>
            <a:r>
              <a:rPr lang="en-US" altLang="zh-CN" sz="100" kern="0" dirty="0">
                <a:solidFill>
                  <a:sysClr val="window" lastClr="FFFFFF"/>
                </a:solidFill>
                <a:ea typeface="华文彩云" panose="02010800040101010101" pitchFamily="2" charset="-122"/>
              </a:rPr>
              <a:t> </a:t>
            </a:r>
            <a:endParaRPr lang="zh-CN" altLang="en-US" sz="100" kern="0" dirty="0">
              <a:solidFill>
                <a:sysClr val="window" lastClr="FFFFFF"/>
              </a:solidFill>
              <a:ea typeface="华文彩云" panose="02010800040101010101" pitchFamily="2" charset="-122"/>
            </a:endParaRPr>
          </a:p>
        </p:txBody>
      </p:sp>
      <p:sp>
        <p:nvSpPr>
          <p:cNvPr id="16387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sp>
        <p:nvSpPr>
          <p:cNvPr id="12293" name="AutoShape 5"/>
          <p:cNvSpPr>
            <a:spLocks noChangeArrowheads="1"/>
          </p:cNvSpPr>
          <p:nvPr/>
        </p:nvSpPr>
        <p:spPr bwMode="auto">
          <a:xfrm>
            <a:off x="1476375" y="1268413"/>
            <a:ext cx="5111750" cy="2016125"/>
          </a:xfrm>
          <a:prstGeom prst="cloudCallout">
            <a:avLst>
              <a:gd name="adj1" fmla="val -8509"/>
              <a:gd name="adj2" fmla="val 56931"/>
            </a:avLst>
          </a:prstGeom>
          <a:solidFill>
            <a:schemeClr val="bg1"/>
          </a:solidFill>
          <a:ln w="63500">
            <a:solidFill>
              <a:srgbClr val="FF6600"/>
            </a:solidFill>
            <a:round/>
          </a:ln>
          <a:effectLst/>
        </p:spPr>
        <p:txBody>
          <a:bodyPr/>
          <a:lstStyle/>
          <a:p>
            <a:pPr algn="ctr"/>
            <a:r>
              <a:rPr lang="zh-CN" altLang="en-US" sz="3200"/>
              <a:t>咱们班同学有几排？</a:t>
            </a:r>
            <a:endParaRPr lang="zh-CN" altLang="en-US" sz="3200"/>
          </a:p>
        </p:txBody>
      </p:sp>
      <p:sp>
        <p:nvSpPr>
          <p:cNvPr id="12294" name="AutoShape 6"/>
          <p:cNvSpPr>
            <a:spLocks noChangeArrowheads="1"/>
          </p:cNvSpPr>
          <p:nvPr/>
        </p:nvSpPr>
        <p:spPr bwMode="auto">
          <a:xfrm>
            <a:off x="2700338" y="3573463"/>
            <a:ext cx="5111750" cy="2016125"/>
          </a:xfrm>
          <a:prstGeom prst="cloudCallout">
            <a:avLst>
              <a:gd name="adj1" fmla="val -24005"/>
              <a:gd name="adj2" fmla="val -39528"/>
            </a:avLst>
          </a:prstGeom>
          <a:solidFill>
            <a:schemeClr val="bg1"/>
          </a:solidFill>
          <a:ln w="63500">
            <a:solidFill>
              <a:srgbClr val="FF0000"/>
            </a:solidFill>
            <a:round/>
          </a:ln>
          <a:effectLst/>
        </p:spPr>
        <p:txBody>
          <a:bodyPr/>
          <a:lstStyle/>
          <a:p>
            <a:pPr algn="ctr"/>
            <a:r>
              <a:rPr lang="zh-CN" altLang="en-US" sz="3200"/>
              <a:t>每排有多少位同学？</a:t>
            </a:r>
            <a:endParaRPr lang="zh-CN" altLang="en-US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500"/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3" grpId="0" animBg="1"/>
      <p:bldP spid="1229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pic>
        <p:nvPicPr>
          <p:cNvPr id="17411" name="Picture 2" descr="11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66800" y="1295400"/>
            <a:ext cx="1314450" cy="140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2" name="Text Box 3"/>
          <p:cNvSpPr txBox="1">
            <a:spLocks noChangeArrowheads="1"/>
          </p:cNvSpPr>
          <p:nvPr/>
        </p:nvSpPr>
        <p:spPr bwMode="auto">
          <a:xfrm>
            <a:off x="2590800" y="1752600"/>
            <a:ext cx="3733800" cy="641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你们真棒！</a:t>
            </a:r>
            <a:endParaRPr kumimoji="1" lang="zh-CN" altLang="en-US" sz="3600" b="1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2362200" y="2743200"/>
            <a:ext cx="5105400" cy="51911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800" b="1">
                <a:latin typeface="Times New Roman" panose="02020603050405020304" pitchFamily="18" charset="0"/>
              </a:rPr>
              <a:t>我们来试试一个一个地数。</a:t>
            </a:r>
            <a:endParaRPr kumimoji="1" lang="zh-CN" altLang="en-US" sz="2800" b="1">
              <a:latin typeface="Times New Roman" panose="02020603050405020304" pitchFamily="18" charset="0"/>
            </a:endParaRPr>
          </a:p>
        </p:txBody>
      </p:sp>
      <p:sp>
        <p:nvSpPr>
          <p:cNvPr id="16389" name="Text Box 5"/>
          <p:cNvSpPr txBox="1">
            <a:spLocks noChangeArrowheads="1"/>
          </p:cNvSpPr>
          <p:nvPr/>
        </p:nvSpPr>
        <p:spPr bwMode="auto">
          <a:xfrm>
            <a:off x="1476375" y="3213100"/>
            <a:ext cx="1295400" cy="5794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anose="02020603050405020304" pitchFamily="18" charset="0"/>
              </a:rPr>
              <a:t>一，</a:t>
            </a:r>
            <a:endParaRPr kumimoji="1" lang="zh-CN" altLang="en-US" sz="3200">
              <a:latin typeface="Times New Roman" panose="02020603050405020304" pitchFamily="18" charset="0"/>
            </a:endParaRPr>
          </a:p>
        </p:txBody>
      </p:sp>
      <p:sp>
        <p:nvSpPr>
          <p:cNvPr id="16390" name="Text Box 6"/>
          <p:cNvSpPr txBox="1">
            <a:spLocks noChangeArrowheads="1"/>
          </p:cNvSpPr>
          <p:nvPr/>
        </p:nvSpPr>
        <p:spPr bwMode="auto">
          <a:xfrm>
            <a:off x="2627313" y="3284538"/>
            <a:ext cx="1219200" cy="5794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anose="02020603050405020304" pitchFamily="18" charset="0"/>
              </a:rPr>
              <a:t>二，</a:t>
            </a:r>
            <a:endParaRPr kumimoji="1" lang="zh-CN" altLang="en-US" sz="3200">
              <a:latin typeface="Times New Roman" panose="02020603050405020304" pitchFamily="18" charset="0"/>
            </a:endParaRPr>
          </a:p>
        </p:txBody>
      </p:sp>
      <p:sp>
        <p:nvSpPr>
          <p:cNvPr id="16391" name="Text Box 7"/>
          <p:cNvSpPr txBox="1">
            <a:spLocks noChangeArrowheads="1"/>
          </p:cNvSpPr>
          <p:nvPr/>
        </p:nvSpPr>
        <p:spPr bwMode="auto">
          <a:xfrm>
            <a:off x="3886200" y="3284538"/>
            <a:ext cx="1295400" cy="641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anose="02020603050405020304" pitchFamily="18" charset="0"/>
              </a:rPr>
              <a:t>三</a:t>
            </a:r>
            <a:r>
              <a:rPr kumimoji="1" lang="zh-CN" altLang="en-US" sz="3600">
                <a:latin typeface="Times New Roman" panose="02020603050405020304" pitchFamily="18" charset="0"/>
              </a:rPr>
              <a:t>，</a:t>
            </a:r>
            <a:endParaRPr kumimoji="1" lang="zh-CN" altLang="en-US" sz="3600">
              <a:latin typeface="Times New Roman" panose="02020603050405020304" pitchFamily="18" charset="0"/>
            </a:endParaRPr>
          </a:p>
        </p:txBody>
      </p:sp>
      <p:sp>
        <p:nvSpPr>
          <p:cNvPr id="16392" name="Text Box 8"/>
          <p:cNvSpPr txBox="1">
            <a:spLocks noChangeArrowheads="1"/>
          </p:cNvSpPr>
          <p:nvPr/>
        </p:nvSpPr>
        <p:spPr bwMode="auto">
          <a:xfrm>
            <a:off x="4932363" y="3284538"/>
            <a:ext cx="1295400" cy="5794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anose="02020603050405020304" pitchFamily="18" charset="0"/>
              </a:rPr>
              <a:t>四，</a:t>
            </a:r>
            <a:endParaRPr kumimoji="1" lang="zh-CN" altLang="en-US" sz="3200">
              <a:latin typeface="Times New Roman" panose="02020603050405020304" pitchFamily="18" charset="0"/>
            </a:endParaRPr>
          </a:p>
        </p:txBody>
      </p:sp>
      <p:sp>
        <p:nvSpPr>
          <p:cNvPr id="16393" name="Text Box 9"/>
          <p:cNvSpPr txBox="1">
            <a:spLocks noChangeArrowheads="1"/>
          </p:cNvSpPr>
          <p:nvPr/>
        </p:nvSpPr>
        <p:spPr bwMode="auto">
          <a:xfrm>
            <a:off x="1547813" y="3933825"/>
            <a:ext cx="1219200" cy="5794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anose="02020603050405020304" pitchFamily="18" charset="0"/>
              </a:rPr>
              <a:t>六，</a:t>
            </a:r>
            <a:endParaRPr kumimoji="1" lang="zh-CN" altLang="en-US" sz="3200">
              <a:latin typeface="Times New Roman" panose="02020603050405020304" pitchFamily="18" charset="0"/>
            </a:endParaRPr>
          </a:p>
        </p:txBody>
      </p:sp>
      <p:sp>
        <p:nvSpPr>
          <p:cNvPr id="16394" name="Text Box 10"/>
          <p:cNvSpPr txBox="1">
            <a:spLocks noChangeArrowheads="1"/>
          </p:cNvSpPr>
          <p:nvPr/>
        </p:nvSpPr>
        <p:spPr bwMode="auto">
          <a:xfrm>
            <a:off x="6324600" y="3213100"/>
            <a:ext cx="1219200" cy="5794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anose="02020603050405020304" pitchFamily="18" charset="0"/>
              </a:rPr>
              <a:t>五，</a:t>
            </a:r>
            <a:endParaRPr kumimoji="1" lang="zh-CN" altLang="en-US" sz="3200">
              <a:latin typeface="Times New Roman" panose="02020603050405020304" pitchFamily="18" charset="0"/>
            </a:endParaRPr>
          </a:p>
        </p:txBody>
      </p:sp>
      <p:sp>
        <p:nvSpPr>
          <p:cNvPr id="16395" name="Text Box 11"/>
          <p:cNvSpPr txBox="1">
            <a:spLocks noChangeArrowheads="1"/>
          </p:cNvSpPr>
          <p:nvPr/>
        </p:nvSpPr>
        <p:spPr bwMode="auto">
          <a:xfrm>
            <a:off x="2767013" y="4005263"/>
            <a:ext cx="1219200" cy="5794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anose="02020603050405020304" pitchFamily="18" charset="0"/>
              </a:rPr>
              <a:t>七，</a:t>
            </a:r>
            <a:endParaRPr kumimoji="1" lang="zh-CN" altLang="en-US" sz="3200">
              <a:latin typeface="Times New Roman" panose="02020603050405020304" pitchFamily="18" charset="0"/>
            </a:endParaRPr>
          </a:p>
        </p:txBody>
      </p:sp>
      <p:sp>
        <p:nvSpPr>
          <p:cNvPr id="16396" name="Text Box 12"/>
          <p:cNvSpPr txBox="1">
            <a:spLocks noChangeArrowheads="1"/>
          </p:cNvSpPr>
          <p:nvPr/>
        </p:nvSpPr>
        <p:spPr bwMode="auto">
          <a:xfrm>
            <a:off x="3995738" y="4076700"/>
            <a:ext cx="1066800" cy="57943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anose="02020603050405020304" pitchFamily="18" charset="0"/>
              </a:rPr>
              <a:t>八，</a:t>
            </a:r>
            <a:endParaRPr kumimoji="1" lang="zh-CN" altLang="en-US" sz="3200">
              <a:latin typeface="Times New Roman" panose="02020603050405020304" pitchFamily="18" charset="0"/>
            </a:endParaRPr>
          </a:p>
        </p:txBody>
      </p:sp>
      <p:sp>
        <p:nvSpPr>
          <p:cNvPr id="16397" name="Text Box 13"/>
          <p:cNvSpPr txBox="1">
            <a:spLocks noChangeArrowheads="1"/>
          </p:cNvSpPr>
          <p:nvPr/>
        </p:nvSpPr>
        <p:spPr bwMode="auto">
          <a:xfrm>
            <a:off x="5103813" y="4078288"/>
            <a:ext cx="1219200" cy="5794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200">
                <a:latin typeface="Times New Roman" panose="02020603050405020304" pitchFamily="18" charset="0"/>
              </a:rPr>
              <a:t>九，</a:t>
            </a:r>
            <a:endParaRPr kumimoji="1" lang="zh-CN" altLang="en-US" sz="3200">
              <a:latin typeface="Times New Roman" panose="02020603050405020304" pitchFamily="18" charset="0"/>
            </a:endParaRPr>
          </a:p>
        </p:txBody>
      </p:sp>
      <p:sp>
        <p:nvSpPr>
          <p:cNvPr id="16398" name="Text Box 14"/>
          <p:cNvSpPr txBox="1">
            <a:spLocks noChangeArrowheads="1"/>
          </p:cNvSpPr>
          <p:nvPr/>
        </p:nvSpPr>
        <p:spPr bwMode="auto">
          <a:xfrm>
            <a:off x="6327775" y="3954463"/>
            <a:ext cx="1447800" cy="641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十</a:t>
            </a:r>
            <a:r>
              <a:rPr kumimoji="1" lang="zh-CN" altLang="en-US" sz="3600" b="1">
                <a:latin typeface="Times New Roman" panose="02020603050405020304" pitchFamily="18" charset="0"/>
              </a:rPr>
              <a:t>。</a:t>
            </a:r>
            <a:endParaRPr kumimoji="1" lang="zh-CN" altLang="en-US" sz="3600" b="1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8" grpId="0" autoUpdateAnimBg="0"/>
      <p:bldP spid="16389" grpId="0" autoUpdateAnimBg="0"/>
      <p:bldP spid="16390" grpId="0" autoUpdateAnimBg="0"/>
      <p:bldP spid="16391" grpId="0" autoUpdateAnimBg="0"/>
      <p:bldP spid="16392" grpId="0" autoUpdateAnimBg="0"/>
      <p:bldP spid="16393" grpId="0" autoUpdateAnimBg="0"/>
      <p:bldP spid="16394" grpId="0" autoUpdateAnimBg="0"/>
      <p:bldP spid="16395" grpId="0" autoUpdateAnimBg="0"/>
      <p:bldP spid="16396" grpId="0" autoUpdateAnimBg="0"/>
      <p:bldP spid="16397" grpId="0" autoUpdateAnimBg="0"/>
      <p:bldP spid="16398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页脚占位符 7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sp>
        <p:nvSpPr>
          <p:cNvPr id="14340" name="AutoShape 4"/>
          <p:cNvSpPr>
            <a:spLocks noChangeArrowheads="1"/>
          </p:cNvSpPr>
          <p:nvPr/>
        </p:nvSpPr>
        <p:spPr bwMode="auto">
          <a:xfrm>
            <a:off x="6134100" y="3051175"/>
            <a:ext cx="1371600" cy="304800"/>
          </a:xfrm>
          <a:prstGeom prst="rightArrow">
            <a:avLst>
              <a:gd name="adj1" fmla="val 50000"/>
              <a:gd name="adj2" fmla="val 112500"/>
            </a:avLst>
          </a:prstGeom>
          <a:solidFill>
            <a:srgbClr val="33CCCC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7581900" y="1984375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14350" name="Object 14"/>
          <p:cNvGraphicFramePr>
            <a:graphicFrameLocks noChangeAspect="1"/>
          </p:cNvGraphicFramePr>
          <p:nvPr/>
        </p:nvGraphicFramePr>
        <p:xfrm>
          <a:off x="1692275" y="2133600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Image" r:id="rId2" imgW="305435" imgH="3244850" progId="Photoshop.Image.7">
                  <p:embed/>
                </p:oleObj>
              </mc:Choice>
              <mc:Fallback>
                <p:oleObj name="Image" r:id="rId2" imgW="305435" imgH="3244850" progId="Photoshop.Image.7">
                  <p:embed/>
                  <p:pic>
                    <p:nvPicPr>
                      <p:cNvPr id="0" name="Object 14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2275" y="2133600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51" name="Oval 15"/>
          <p:cNvSpPr>
            <a:spLocks noChangeArrowheads="1"/>
          </p:cNvSpPr>
          <p:nvPr/>
        </p:nvSpPr>
        <p:spPr bwMode="auto">
          <a:xfrm>
            <a:off x="1042988" y="1374775"/>
            <a:ext cx="5014912" cy="3200400"/>
          </a:xfrm>
          <a:prstGeom prst="ellipse">
            <a:avLst/>
          </a:prstGeom>
          <a:noFill/>
          <a:ln w="63500">
            <a:solidFill>
              <a:srgbClr val="33CCCC"/>
            </a:solidFill>
            <a:rou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4352" name="Text Box 16"/>
          <p:cNvSpPr txBox="1">
            <a:spLocks noChangeArrowheads="1"/>
          </p:cNvSpPr>
          <p:nvPr/>
        </p:nvSpPr>
        <p:spPr bwMode="auto">
          <a:xfrm>
            <a:off x="2438400" y="5029200"/>
            <a:ext cx="3810000" cy="6413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600" b="1">
                <a:solidFill>
                  <a:schemeClr val="hlink"/>
                </a:solidFill>
              </a:rPr>
              <a:t>10</a:t>
            </a:r>
            <a:r>
              <a:rPr lang="zh-CN" altLang="en-US" sz="3600" b="1">
                <a:solidFill>
                  <a:schemeClr val="hlink"/>
                </a:solidFill>
              </a:rPr>
              <a:t>个</a:t>
            </a:r>
            <a:r>
              <a:rPr lang="en-US" altLang="zh-CN" sz="3600" b="1">
                <a:solidFill>
                  <a:schemeClr val="hlink"/>
                </a:solidFill>
              </a:rPr>
              <a:t>1</a:t>
            </a:r>
            <a:r>
              <a:rPr lang="zh-CN" altLang="en-US" sz="3600" b="1">
                <a:solidFill>
                  <a:schemeClr val="hlink"/>
                </a:solidFill>
              </a:rPr>
              <a:t>是</a:t>
            </a:r>
            <a:r>
              <a:rPr lang="en-US" altLang="zh-CN" sz="3600" b="1">
                <a:solidFill>
                  <a:schemeClr val="hlink"/>
                </a:solidFill>
              </a:rPr>
              <a:t>10</a:t>
            </a:r>
            <a:endParaRPr lang="en-US" altLang="zh-CN" sz="3600" b="1">
              <a:solidFill>
                <a:schemeClr val="hlink"/>
              </a:solidFill>
            </a:endParaRPr>
          </a:p>
        </p:txBody>
      </p:sp>
      <p:sp>
        <p:nvSpPr>
          <p:cNvPr id="18440" name="AutoShape 18"/>
          <p:cNvSpPr>
            <a:spLocks noChangeArrowheads="1"/>
          </p:cNvSpPr>
          <p:nvPr/>
        </p:nvSpPr>
        <p:spPr bwMode="auto">
          <a:xfrm>
            <a:off x="611188" y="404813"/>
            <a:ext cx="2592387" cy="792162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38100">
            <a:solidFill>
              <a:srgbClr val="FF0000"/>
            </a:solidFill>
            <a:round/>
          </a:ln>
          <a:effectLst/>
        </p:spPr>
        <p:txBody>
          <a:bodyPr wrap="none" anchor="ctr"/>
          <a:lstStyle/>
          <a:p>
            <a:pPr algn="ctr"/>
            <a:r>
              <a:rPr lang="zh-CN" altLang="en-US" sz="3600"/>
              <a:t>数小棒</a:t>
            </a:r>
            <a:endParaRPr lang="zh-CN" altLang="en-US" sz="3600"/>
          </a:p>
        </p:txBody>
      </p:sp>
      <p:graphicFrame>
        <p:nvGraphicFramePr>
          <p:cNvPr id="14355" name="Object 19"/>
          <p:cNvGraphicFramePr>
            <a:graphicFrameLocks noChangeAspect="1"/>
          </p:cNvGraphicFramePr>
          <p:nvPr>
            <p:ph sz="quarter" idx="1"/>
          </p:nvPr>
        </p:nvGraphicFramePr>
        <p:xfrm>
          <a:off x="2124075" y="1989138"/>
          <a:ext cx="206375" cy="2185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Image" r:id="rId4" imgW="305435" imgH="3244850" progId="Photoshop.Image.7">
                  <p:embed/>
                </p:oleObj>
              </mc:Choice>
              <mc:Fallback>
                <p:oleObj name="Image" r:id="rId4" imgW="305435" imgH="3244850" progId="Photoshop.Image.7">
                  <p:embed/>
                  <p:pic>
                    <p:nvPicPr>
                      <p:cNvPr id="0" name="Object 19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24075" y="1989138"/>
                        <a:ext cx="206375" cy="2185987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57" name="Object 21"/>
          <p:cNvGraphicFramePr>
            <a:graphicFrameLocks noChangeAspect="1"/>
          </p:cNvGraphicFramePr>
          <p:nvPr>
            <p:ph sz="quarter" idx="2"/>
          </p:nvPr>
        </p:nvGraphicFramePr>
        <p:xfrm>
          <a:off x="2484438" y="1989138"/>
          <a:ext cx="206375" cy="2185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Image" r:id="rId5" imgW="305435" imgH="3244850" progId="Photoshop.Image.7">
                  <p:embed/>
                </p:oleObj>
              </mc:Choice>
              <mc:Fallback>
                <p:oleObj name="Image" r:id="rId5" imgW="305435" imgH="3244850" progId="Photoshop.Image.7">
                  <p:embed/>
                  <p:pic>
                    <p:nvPicPr>
                      <p:cNvPr id="0" name="Object 21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84438" y="1989138"/>
                        <a:ext cx="206375" cy="2185987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0" name="Object 24"/>
          <p:cNvGraphicFramePr>
            <a:graphicFrameLocks noChangeAspect="1"/>
          </p:cNvGraphicFramePr>
          <p:nvPr>
            <p:ph sz="quarter" idx="3"/>
          </p:nvPr>
        </p:nvGraphicFramePr>
        <p:xfrm>
          <a:off x="2916238" y="1989138"/>
          <a:ext cx="206375" cy="2187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Image" r:id="rId6" imgW="305435" imgH="3244850" progId="Photoshop.Image.7">
                  <p:embed/>
                </p:oleObj>
              </mc:Choice>
              <mc:Fallback>
                <p:oleObj name="Image" r:id="rId6" imgW="305435" imgH="3244850" progId="Photoshop.Image.7">
                  <p:embed/>
                  <p:pic>
                    <p:nvPicPr>
                      <p:cNvPr id="0" name="Object 24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16238" y="1989138"/>
                        <a:ext cx="206375" cy="218757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3" name="Object 27"/>
          <p:cNvGraphicFramePr>
            <a:graphicFrameLocks noChangeAspect="1"/>
          </p:cNvGraphicFramePr>
          <p:nvPr>
            <p:ph sz="quarter" idx="4"/>
          </p:nvPr>
        </p:nvGraphicFramePr>
        <p:xfrm>
          <a:off x="3348038" y="1989138"/>
          <a:ext cx="206375" cy="2187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Image" r:id="rId7" imgW="305435" imgH="3244850" progId="Photoshop.Image.7">
                  <p:embed/>
                </p:oleObj>
              </mc:Choice>
              <mc:Fallback>
                <p:oleObj name="Image" r:id="rId7" imgW="305435" imgH="3244850" progId="Photoshop.Image.7">
                  <p:embed/>
                  <p:pic>
                    <p:nvPicPr>
                      <p:cNvPr id="0" name="Object 27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348038" y="1989138"/>
                        <a:ext cx="206375" cy="218757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6" name="Object 30"/>
          <p:cNvGraphicFramePr>
            <a:graphicFrameLocks noChangeAspect="1"/>
          </p:cNvGraphicFramePr>
          <p:nvPr/>
        </p:nvGraphicFramePr>
        <p:xfrm>
          <a:off x="3708400" y="2060575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Image" r:id="rId8" imgW="305435" imgH="3244850" progId="Photoshop.Image.7">
                  <p:embed/>
                </p:oleObj>
              </mc:Choice>
              <mc:Fallback>
                <p:oleObj name="Image" r:id="rId8" imgW="305435" imgH="3244850" progId="Photoshop.Image.7">
                  <p:embed/>
                  <p:pic>
                    <p:nvPicPr>
                      <p:cNvPr id="0" name="Object 30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08400" y="2060575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7" name="Object 31"/>
          <p:cNvGraphicFramePr>
            <a:graphicFrameLocks noChangeAspect="1"/>
          </p:cNvGraphicFramePr>
          <p:nvPr/>
        </p:nvGraphicFramePr>
        <p:xfrm>
          <a:off x="4140200" y="2060575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Image" r:id="rId9" imgW="305435" imgH="3244850" progId="Photoshop.Image.7">
                  <p:embed/>
                </p:oleObj>
              </mc:Choice>
              <mc:Fallback>
                <p:oleObj name="Image" r:id="rId9" imgW="305435" imgH="3244850" progId="Photoshop.Image.7">
                  <p:embed/>
                  <p:pic>
                    <p:nvPicPr>
                      <p:cNvPr id="0" name="Object 31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40200" y="2060575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8" name="Object 32"/>
          <p:cNvGraphicFramePr>
            <a:graphicFrameLocks noChangeAspect="1"/>
          </p:cNvGraphicFramePr>
          <p:nvPr/>
        </p:nvGraphicFramePr>
        <p:xfrm>
          <a:off x="4500563" y="2060575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Image" r:id="rId10" imgW="305435" imgH="3244850" progId="Photoshop.Image.7">
                  <p:embed/>
                </p:oleObj>
              </mc:Choice>
              <mc:Fallback>
                <p:oleObj name="Image" r:id="rId10" imgW="305435" imgH="3244850" progId="Photoshop.Image.7">
                  <p:embed/>
                  <p:pic>
                    <p:nvPicPr>
                      <p:cNvPr id="0" name="Object 32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00563" y="2060575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9" name="Object 33"/>
          <p:cNvGraphicFramePr>
            <a:graphicFrameLocks noChangeAspect="1"/>
          </p:cNvGraphicFramePr>
          <p:nvPr/>
        </p:nvGraphicFramePr>
        <p:xfrm>
          <a:off x="4859338" y="2060575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Image" r:id="rId11" imgW="305435" imgH="3244850" progId="Photoshop.Image.7">
                  <p:embed/>
                </p:oleObj>
              </mc:Choice>
              <mc:Fallback>
                <p:oleObj name="Image" r:id="rId11" imgW="305435" imgH="3244850" progId="Photoshop.Image.7">
                  <p:embed/>
                  <p:pic>
                    <p:nvPicPr>
                      <p:cNvPr id="0" name="Object 33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859338" y="2060575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70" name="Object 34"/>
          <p:cNvGraphicFramePr>
            <a:graphicFrameLocks noChangeAspect="1"/>
          </p:cNvGraphicFramePr>
          <p:nvPr/>
        </p:nvGraphicFramePr>
        <p:xfrm>
          <a:off x="5292725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Image" r:id="rId12" imgW="305435" imgH="3244850" progId="Photoshop.Image.7">
                  <p:embed/>
                </p:oleObj>
              </mc:Choice>
              <mc:Fallback>
                <p:oleObj name="Image" r:id="rId12" imgW="305435" imgH="3244850" progId="Photoshop.Image.7">
                  <p:embed/>
                  <p:pic>
                    <p:nvPicPr>
                      <p:cNvPr id="0" name="Object 34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92725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3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3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4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43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43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4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4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14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animBg="1"/>
      <p:bldP spid="14351" grpId="0" animBg="1"/>
      <p:bldP spid="143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2514600" y="2438400"/>
            <a:ext cx="4114800" cy="14652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3600" b="1">
                <a:solidFill>
                  <a:srgbClr val="008000"/>
                </a:solidFill>
                <a:latin typeface="Times New Roman" panose="02020603050405020304" pitchFamily="18" charset="0"/>
              </a:rPr>
              <a:t>一个一个地数， </a:t>
            </a:r>
            <a:endParaRPr kumimoji="1" lang="zh-CN" altLang="en-US" sz="3600" b="1">
              <a:solidFill>
                <a:srgbClr val="008000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kumimoji="1" lang="zh-CN" altLang="en-US" sz="3600" b="1">
                <a:solidFill>
                  <a:srgbClr val="008000"/>
                </a:solidFill>
                <a:latin typeface="Times New Roman" panose="02020603050405020304" pitchFamily="18" charset="0"/>
              </a:rPr>
              <a:t>十个一是</a:t>
            </a:r>
            <a:r>
              <a:rPr kumimoji="1" lang="zh-CN" altLang="en-US" sz="3600" b="1">
                <a:solidFill>
                  <a:srgbClr val="FF0000"/>
                </a:solidFill>
                <a:latin typeface="Times New Roman" panose="02020603050405020304" pitchFamily="18" charset="0"/>
              </a:rPr>
              <a:t>十</a:t>
            </a:r>
            <a:r>
              <a:rPr kumimoji="1" lang="zh-CN" altLang="en-US" sz="3600" b="1">
                <a:solidFill>
                  <a:srgbClr val="008000"/>
                </a:solidFill>
                <a:latin typeface="Times New Roman" panose="02020603050405020304" pitchFamily="18" charset="0"/>
              </a:rPr>
              <a:t>。</a:t>
            </a:r>
            <a:endParaRPr kumimoji="1" lang="zh-CN" altLang="en-US" sz="3600" b="1">
              <a:solidFill>
                <a:srgbClr val="008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9460" name="Picture 3" descr="11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66800" y="1295400"/>
            <a:ext cx="1314450" cy="140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2771775" y="836613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547813" y="836613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318" name="Oval 6"/>
          <p:cNvSpPr>
            <a:spLocks noChangeArrowheads="1"/>
          </p:cNvSpPr>
          <p:nvPr/>
        </p:nvSpPr>
        <p:spPr bwMode="auto">
          <a:xfrm>
            <a:off x="684213" y="260350"/>
            <a:ext cx="3455987" cy="3241675"/>
          </a:xfrm>
          <a:prstGeom prst="ellipse">
            <a:avLst/>
          </a:prstGeom>
          <a:noFill/>
          <a:ln w="63500">
            <a:solidFill>
              <a:srgbClr val="FF0000"/>
            </a:solidFill>
            <a:rou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319" name="AutoShape 7"/>
          <p:cNvSpPr>
            <a:spLocks noChangeArrowheads="1"/>
          </p:cNvSpPr>
          <p:nvPr/>
        </p:nvSpPr>
        <p:spPr bwMode="auto">
          <a:xfrm>
            <a:off x="4859338" y="404813"/>
            <a:ext cx="3817937" cy="2735262"/>
          </a:xfrm>
          <a:prstGeom prst="cloudCallout">
            <a:avLst>
              <a:gd name="adj1" fmla="val -80144"/>
              <a:gd name="adj2" fmla="val 24463"/>
            </a:avLst>
          </a:prstGeom>
          <a:solidFill>
            <a:srgbClr val="FFCC99"/>
          </a:solidFill>
          <a:ln w="50800">
            <a:solidFill>
              <a:srgbClr val="FF9900"/>
            </a:solidFill>
            <a:round/>
          </a:ln>
          <a:effectLst/>
        </p:spPr>
        <p:txBody>
          <a:bodyPr/>
          <a:lstStyle/>
          <a:p>
            <a:pPr algn="ctr"/>
            <a:r>
              <a:rPr lang="zh-CN" altLang="en-US" sz="3600"/>
              <a:t>一共几捆？是几个十？ </a:t>
            </a:r>
            <a:endParaRPr lang="zh-CN" altLang="en-US" sz="3600"/>
          </a:p>
        </p:txBody>
      </p:sp>
      <p:pic>
        <p:nvPicPr>
          <p:cNvPr id="13320" name="Picture 8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188" y="4149725"/>
            <a:ext cx="3581400" cy="1909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323" name="Oval 11"/>
          <p:cNvSpPr>
            <a:spLocks noChangeArrowheads="1"/>
          </p:cNvSpPr>
          <p:nvPr/>
        </p:nvSpPr>
        <p:spPr bwMode="auto">
          <a:xfrm>
            <a:off x="230188" y="3768725"/>
            <a:ext cx="4419600" cy="2590800"/>
          </a:xfrm>
          <a:prstGeom prst="ellipse">
            <a:avLst/>
          </a:prstGeom>
          <a:noFill/>
          <a:ln w="63500">
            <a:solidFill>
              <a:srgbClr val="FF6600"/>
            </a:solidFill>
            <a:rou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324" name="AutoShape 12"/>
          <p:cNvSpPr>
            <a:spLocks noChangeArrowheads="1"/>
          </p:cNvSpPr>
          <p:nvPr/>
        </p:nvSpPr>
        <p:spPr bwMode="auto">
          <a:xfrm>
            <a:off x="5076825" y="3573463"/>
            <a:ext cx="3817938" cy="2735262"/>
          </a:xfrm>
          <a:prstGeom prst="cloudCallout">
            <a:avLst>
              <a:gd name="adj1" fmla="val -78315"/>
              <a:gd name="adj2" fmla="val 3394"/>
            </a:avLst>
          </a:prstGeom>
          <a:solidFill>
            <a:srgbClr val="FFCC99"/>
          </a:solidFill>
          <a:ln w="50800">
            <a:solidFill>
              <a:srgbClr val="FF9900"/>
            </a:solidFill>
            <a:round/>
          </a:ln>
          <a:effectLst/>
        </p:spPr>
        <p:txBody>
          <a:bodyPr/>
          <a:lstStyle/>
          <a:p>
            <a:pPr algn="ctr"/>
            <a:r>
              <a:rPr lang="zh-CN" altLang="en-US" sz="3600"/>
              <a:t>一共几捆？是几个十？ </a:t>
            </a:r>
            <a:endParaRPr lang="zh-CN" altLang="en-US" sz="3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3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3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 animBg="1"/>
      <p:bldP spid="13319" grpId="0" animBg="1"/>
      <p:bldP spid="13323" grpId="0" animBg="1"/>
      <p:bldP spid="133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990600" y="2286000"/>
            <a:ext cx="3581400" cy="1909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365" name="AutoShape 5"/>
          <p:cNvSpPr>
            <a:spLocks noChangeArrowheads="1"/>
          </p:cNvSpPr>
          <p:nvPr/>
        </p:nvSpPr>
        <p:spPr bwMode="auto">
          <a:xfrm>
            <a:off x="5181600" y="3200400"/>
            <a:ext cx="1066800" cy="381000"/>
          </a:xfrm>
          <a:prstGeom prst="rightArrow">
            <a:avLst>
              <a:gd name="adj1" fmla="val 50000"/>
              <a:gd name="adj2" fmla="val 70000"/>
            </a:avLst>
          </a:prstGeom>
          <a:solidFill>
            <a:srgbClr val="FF9900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pic>
        <p:nvPicPr>
          <p:cNvPr id="15366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29400" y="2590800"/>
            <a:ext cx="8001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367" name="Oval 7"/>
          <p:cNvSpPr>
            <a:spLocks noChangeArrowheads="1"/>
          </p:cNvSpPr>
          <p:nvPr/>
        </p:nvSpPr>
        <p:spPr bwMode="auto">
          <a:xfrm>
            <a:off x="611188" y="1916113"/>
            <a:ext cx="4419600" cy="2590800"/>
          </a:xfrm>
          <a:prstGeom prst="ellipse">
            <a:avLst/>
          </a:prstGeom>
          <a:noFill/>
          <a:ln w="63500">
            <a:solidFill>
              <a:srgbClr val="FF6600"/>
            </a:solidFill>
            <a:rou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5368" name="AutoShape 8"/>
          <p:cNvSpPr>
            <a:spLocks noChangeArrowheads="1"/>
          </p:cNvSpPr>
          <p:nvPr/>
        </p:nvSpPr>
        <p:spPr bwMode="auto">
          <a:xfrm>
            <a:off x="2411413" y="5013325"/>
            <a:ext cx="4032250" cy="936625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25400">
            <a:solidFill>
              <a:srgbClr val="FF0000"/>
            </a:solidFill>
            <a:round/>
          </a:ln>
          <a:effectLst/>
        </p:spPr>
        <p:txBody>
          <a:bodyPr wrap="none" anchor="ctr"/>
          <a:lstStyle/>
          <a:p>
            <a:pPr algn="ctr"/>
            <a:r>
              <a:rPr lang="en-US" altLang="zh-CN" sz="3600" b="1">
                <a:solidFill>
                  <a:srgbClr val="FF0000"/>
                </a:solidFill>
              </a:rPr>
              <a:t>10</a:t>
            </a:r>
            <a:r>
              <a:rPr lang="zh-CN" altLang="en-US" sz="3600" b="1">
                <a:solidFill>
                  <a:srgbClr val="FF0000"/>
                </a:solidFill>
              </a:rPr>
              <a:t>个十是一百 </a:t>
            </a:r>
            <a:endParaRPr lang="zh-CN" altLang="en-US" sz="36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15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15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5" grpId="0" animBg="1"/>
      <p:bldP spid="15367" grpId="0" animBg="1"/>
      <p:bldP spid="1536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页脚占位符 2"/>
          <p:cNvSpPr>
            <a:spLocks noGrp="1"/>
          </p:cNvSpPr>
          <p:nvPr>
            <p:ph type="ftr" sz="quarter" idx="11"/>
          </p:nvPr>
        </p:nvSpPr>
        <p:spPr>
          <a:noFill/>
          <a:ln>
            <a:miter lim="800000"/>
          </a:ln>
        </p:spPr>
        <p:txBody>
          <a:bodyPr/>
          <a:lstStyle/>
          <a:p>
            <a:r>
              <a:rPr lang="zh-CN" altLang="en-US" smtClean="0"/>
              <a:t>第一</a:t>
            </a:r>
            <a:r>
              <a:rPr lang="en-US" altLang="zh-CN" smtClean="0"/>
              <a:t>PPT</a:t>
            </a:r>
            <a:r>
              <a:rPr lang="zh-CN" altLang="en-US" smtClean="0"/>
              <a:t>模板网</a:t>
            </a:r>
            <a:r>
              <a:rPr lang="en-US" altLang="zh-CN" smtClean="0"/>
              <a:t>-WWW.1PPT.COM</a:t>
            </a:r>
            <a:endParaRPr lang="en-US" altLang="zh-CN" smtClean="0"/>
          </a:p>
        </p:txBody>
      </p:sp>
      <p:sp>
        <p:nvSpPr>
          <p:cNvPr id="18436" name="AutoShape 4"/>
          <p:cNvSpPr>
            <a:spLocks noChangeArrowheads="1"/>
          </p:cNvSpPr>
          <p:nvPr/>
        </p:nvSpPr>
        <p:spPr bwMode="auto">
          <a:xfrm>
            <a:off x="1403350" y="476250"/>
            <a:ext cx="4608513" cy="936625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63500">
            <a:solidFill>
              <a:srgbClr val="FF0000"/>
            </a:solidFill>
            <a:round/>
          </a:ln>
          <a:effectLst/>
        </p:spPr>
        <p:txBody>
          <a:bodyPr wrap="none" anchor="ctr"/>
          <a:lstStyle/>
          <a:p>
            <a:pPr algn="ctr"/>
            <a:r>
              <a:rPr lang="zh-CN" altLang="en-US" sz="3600"/>
              <a:t>从二十五数到三十二 </a:t>
            </a:r>
            <a:endParaRPr lang="zh-CN" altLang="en-US" sz="3600"/>
          </a:p>
        </p:txBody>
      </p:sp>
      <p:pic>
        <p:nvPicPr>
          <p:cNvPr id="18437" name="Picture 5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979613" y="1989138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8438" name="Picture 6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403350" y="1989138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18439" name="Object 7"/>
          <p:cNvGraphicFramePr>
            <a:graphicFrameLocks noChangeAspect="1"/>
          </p:cNvGraphicFramePr>
          <p:nvPr/>
        </p:nvGraphicFramePr>
        <p:xfrm>
          <a:off x="7129463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Image" r:id="rId2" imgW="305435" imgH="3244850" progId="Photoshop.Image.7">
                  <p:embed/>
                </p:oleObj>
              </mc:Choice>
              <mc:Fallback>
                <p:oleObj name="Image" r:id="rId2" imgW="305435" imgH="3244850" progId="Photoshop.Image.7">
                  <p:embed/>
                  <p:pic>
                    <p:nvPicPr>
                      <p:cNvPr id="0" name="Object 7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29463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0" name="Object 8"/>
          <p:cNvGraphicFramePr>
            <a:graphicFrameLocks noChangeAspect="1"/>
          </p:cNvGraphicFramePr>
          <p:nvPr/>
        </p:nvGraphicFramePr>
        <p:xfrm>
          <a:off x="66373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Image" r:id="rId4" imgW="305435" imgH="3244850" progId="Photoshop.Image.7">
                  <p:embed/>
                </p:oleObj>
              </mc:Choice>
              <mc:Fallback>
                <p:oleObj name="Image" r:id="rId4" imgW="305435" imgH="3244850" progId="Photoshop.Image.7">
                  <p:embed/>
                  <p:pic>
                    <p:nvPicPr>
                      <p:cNvPr id="0" name="Object 8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6373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1" name="Object 9"/>
          <p:cNvGraphicFramePr>
            <a:graphicFrameLocks noChangeAspect="1"/>
          </p:cNvGraphicFramePr>
          <p:nvPr/>
        </p:nvGraphicFramePr>
        <p:xfrm>
          <a:off x="6138863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Image" r:id="rId5" imgW="305435" imgH="3244850" progId="Photoshop.Image.7">
                  <p:embed/>
                </p:oleObj>
              </mc:Choice>
              <mc:Fallback>
                <p:oleObj name="Image" r:id="rId5" imgW="305435" imgH="3244850" progId="Photoshop.Image.7">
                  <p:embed/>
                  <p:pic>
                    <p:nvPicPr>
                      <p:cNvPr id="0" name="Object 9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38863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2" name="Object 10"/>
          <p:cNvGraphicFramePr>
            <a:graphicFrameLocks noChangeAspect="1"/>
          </p:cNvGraphicFramePr>
          <p:nvPr/>
        </p:nvGraphicFramePr>
        <p:xfrm>
          <a:off x="56467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Image" r:id="rId6" imgW="305435" imgH="3244850" progId="Photoshop.Image.7">
                  <p:embed/>
                </p:oleObj>
              </mc:Choice>
              <mc:Fallback>
                <p:oleObj name="Image" r:id="rId6" imgW="305435" imgH="3244850" progId="Photoshop.Image.7">
                  <p:embed/>
                  <p:pic>
                    <p:nvPicPr>
                      <p:cNvPr id="0" name="Object 10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467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3" name="Object 11"/>
          <p:cNvGraphicFramePr>
            <a:graphicFrameLocks noChangeAspect="1"/>
          </p:cNvGraphicFramePr>
          <p:nvPr/>
        </p:nvGraphicFramePr>
        <p:xfrm>
          <a:off x="5148263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Image" r:id="rId7" imgW="305435" imgH="3244850" progId="Photoshop.Image.7">
                  <p:embed/>
                </p:oleObj>
              </mc:Choice>
              <mc:Fallback>
                <p:oleObj name="Image" r:id="rId7" imgW="305435" imgH="3244850" progId="Photoshop.Image.7">
                  <p:embed/>
                  <p:pic>
                    <p:nvPicPr>
                      <p:cNvPr id="0" name="Object 11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148263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4" name="Object 12"/>
          <p:cNvGraphicFramePr>
            <a:graphicFrameLocks noChangeAspect="1"/>
          </p:cNvGraphicFramePr>
          <p:nvPr/>
        </p:nvGraphicFramePr>
        <p:xfrm>
          <a:off x="47323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Image" r:id="rId8" imgW="305435" imgH="3244850" progId="Photoshop.Image.7">
                  <p:embed/>
                </p:oleObj>
              </mc:Choice>
              <mc:Fallback>
                <p:oleObj name="Image" r:id="rId8" imgW="305435" imgH="3244850" progId="Photoshop.Image.7">
                  <p:embed/>
                  <p:pic>
                    <p:nvPicPr>
                      <p:cNvPr id="0" name="Object 12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323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5" name="Object 13"/>
          <p:cNvGraphicFramePr>
            <a:graphicFrameLocks noChangeAspect="1"/>
          </p:cNvGraphicFramePr>
          <p:nvPr/>
        </p:nvGraphicFramePr>
        <p:xfrm>
          <a:off x="42751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Image" r:id="rId9" imgW="305435" imgH="3244850" progId="Photoshop.Image.7">
                  <p:embed/>
                </p:oleObj>
              </mc:Choice>
              <mc:Fallback>
                <p:oleObj name="Image" r:id="rId9" imgW="305435" imgH="3244850" progId="Photoshop.Image.7">
                  <p:embed/>
                  <p:pic>
                    <p:nvPicPr>
                      <p:cNvPr id="0" name="Object 13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2751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6" name="Object 14"/>
          <p:cNvGraphicFramePr>
            <a:graphicFrameLocks noChangeAspect="1"/>
          </p:cNvGraphicFramePr>
          <p:nvPr/>
        </p:nvGraphicFramePr>
        <p:xfrm>
          <a:off x="38179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Image" r:id="rId10" imgW="305435" imgH="3244850" progId="Photoshop.Image.7">
                  <p:embed/>
                </p:oleObj>
              </mc:Choice>
              <mc:Fallback>
                <p:oleObj name="Image" r:id="rId10" imgW="305435" imgH="3244850" progId="Photoshop.Image.7">
                  <p:embed/>
                  <p:pic>
                    <p:nvPicPr>
                      <p:cNvPr id="0" name="Object 14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79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7" name="Object 15"/>
          <p:cNvGraphicFramePr>
            <a:graphicFrameLocks noChangeAspect="1"/>
          </p:cNvGraphicFramePr>
          <p:nvPr/>
        </p:nvGraphicFramePr>
        <p:xfrm>
          <a:off x="32845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Image" r:id="rId11" imgW="305435" imgH="3244850" progId="Photoshop.Image.7">
                  <p:embed/>
                </p:oleObj>
              </mc:Choice>
              <mc:Fallback>
                <p:oleObj name="Image" r:id="rId11" imgW="305435" imgH="3244850" progId="Photoshop.Image.7">
                  <p:embed/>
                  <p:pic>
                    <p:nvPicPr>
                      <p:cNvPr id="0" name="Object 15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845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8" name="Object 16"/>
          <p:cNvGraphicFramePr>
            <a:graphicFrameLocks noChangeAspect="1"/>
          </p:cNvGraphicFramePr>
          <p:nvPr/>
        </p:nvGraphicFramePr>
        <p:xfrm>
          <a:off x="27511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Image" r:id="rId12" imgW="305435" imgH="3244850" progId="Photoshop.Image.7">
                  <p:embed/>
                </p:oleObj>
              </mc:Choice>
              <mc:Fallback>
                <p:oleObj name="Image" r:id="rId12" imgW="305435" imgH="3244850" progId="Photoshop.Image.7">
                  <p:embed/>
                  <p:pic>
                    <p:nvPicPr>
                      <p:cNvPr id="0" name="Object 16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511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449" name="Picture 17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2627313" y="4292600"/>
            <a:ext cx="441325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454" name="Oval 22"/>
          <p:cNvSpPr>
            <a:spLocks noChangeArrowheads="1"/>
          </p:cNvSpPr>
          <p:nvPr/>
        </p:nvSpPr>
        <p:spPr bwMode="auto">
          <a:xfrm>
            <a:off x="2268538" y="1341438"/>
            <a:ext cx="5399087" cy="3200400"/>
          </a:xfrm>
          <a:prstGeom prst="ellipse">
            <a:avLst/>
          </a:prstGeom>
          <a:noFill/>
          <a:ln w="63500">
            <a:solidFill>
              <a:srgbClr val="000080"/>
            </a:solidFill>
            <a:round/>
          </a:ln>
          <a:effectLst/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18455" name="Object 23"/>
          <p:cNvGraphicFramePr>
            <a:graphicFrameLocks noChangeAspect="1"/>
          </p:cNvGraphicFramePr>
          <p:nvPr/>
        </p:nvGraphicFramePr>
        <p:xfrm>
          <a:off x="8388350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Image" r:id="rId13" imgW="305435" imgH="3244850" progId="Photoshop.Image.7">
                  <p:embed/>
                </p:oleObj>
              </mc:Choice>
              <mc:Fallback>
                <p:oleObj name="Image" r:id="rId13" imgW="305435" imgH="3244850" progId="Photoshop.Image.7">
                  <p:embed/>
                  <p:pic>
                    <p:nvPicPr>
                      <p:cNvPr id="0" name="Object 23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88350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56" name="Object 24"/>
          <p:cNvGraphicFramePr>
            <a:graphicFrameLocks noChangeAspect="1"/>
          </p:cNvGraphicFramePr>
          <p:nvPr/>
        </p:nvGraphicFramePr>
        <p:xfrm>
          <a:off x="7896225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name="Image" r:id="rId14" imgW="305435" imgH="3244850" progId="Photoshop.Image.7">
                  <p:embed/>
                </p:oleObj>
              </mc:Choice>
              <mc:Fallback>
                <p:oleObj name="Image" r:id="rId14" imgW="305435" imgH="3244850" progId="Photoshop.Image.7">
                  <p:embed/>
                  <p:pic>
                    <p:nvPicPr>
                      <p:cNvPr id="0" name="Object 24"/>
                      <p:cNvPicPr>
                        <a:picLocks noChangeAspect="1"/>
                      </p:cNvPicPr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896225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57" name="AutoShape 25"/>
          <p:cNvSpPr>
            <a:spLocks noChangeArrowheads="1"/>
          </p:cNvSpPr>
          <p:nvPr/>
        </p:nvSpPr>
        <p:spPr bwMode="auto">
          <a:xfrm>
            <a:off x="4932363" y="4076700"/>
            <a:ext cx="4032250" cy="2592388"/>
          </a:xfrm>
          <a:prstGeom prst="cloudCallout">
            <a:avLst>
              <a:gd name="adj1" fmla="val -89329"/>
              <a:gd name="adj2" fmla="val -56431"/>
            </a:avLst>
          </a:prstGeom>
          <a:solidFill>
            <a:srgbClr val="FFFF99"/>
          </a:solidFill>
          <a:ln w="9525">
            <a:solidFill>
              <a:srgbClr val="FF99CC"/>
            </a:solidFill>
            <a:round/>
          </a:ln>
          <a:effectLst/>
        </p:spPr>
        <p:txBody>
          <a:bodyPr/>
          <a:lstStyle/>
          <a:p>
            <a:pPr algn="ctr"/>
            <a:r>
              <a:rPr lang="zh-CN" altLang="en-US" sz="3200"/>
              <a:t>二十九是</a:t>
            </a:r>
            <a:r>
              <a:rPr lang="en-US" altLang="zh-CN" sz="3200"/>
              <a:t>2</a:t>
            </a:r>
            <a:r>
              <a:rPr lang="zh-CN" altLang="en-US" sz="3200"/>
              <a:t>捆零</a:t>
            </a:r>
            <a:r>
              <a:rPr lang="en-US" altLang="zh-CN" sz="3200"/>
              <a:t>9</a:t>
            </a:r>
            <a:r>
              <a:rPr lang="zh-CN" altLang="en-US" sz="3200"/>
              <a:t>根，再添</a:t>
            </a:r>
            <a:r>
              <a:rPr lang="en-US" altLang="zh-CN" sz="3200"/>
              <a:t>1</a:t>
            </a:r>
            <a:r>
              <a:rPr lang="zh-CN" altLang="en-US" sz="3200"/>
              <a:t>根应怎么办？ </a:t>
            </a:r>
            <a:endParaRPr lang="zh-CN" altLang="en-US" sz="3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8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8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65" dur="1" fill="hold"/>
                                        <p:tgtEl>
                                          <p:spTgt spid="18439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84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84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84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8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 0.33333  E" pathEditMode="relative" ptsTypes="">
                                      <p:cBhvr>
                                        <p:cTn id="76" dur="500" fill="hold"/>
                                        <p:tgtEl>
                                          <p:spTgt spid="184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500"/>
                            </p:stCondLst>
                            <p:childTnLst>
                              <p:par>
                                <p:cTn id="7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3.7037E-6 L -0.05087 0.33287 " pathEditMode="relative" rAng="0" ptsTypes="AA">
                                      <p:cBhvr>
                                        <p:cTn id="79" dur="500" fill="hold"/>
                                        <p:tgtEl>
                                          <p:spTgt spid="184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1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6 -7.40741E-6 L -0.12604 0.32546 " pathEditMode="relative" ptsTypes="AA">
                                      <p:cBhvr>
                                        <p:cTn id="82" dur="500" fill="hold"/>
                                        <p:tgtEl>
                                          <p:spTgt spid="184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500"/>
                            </p:stCondLst>
                            <p:childTnLst>
                              <p:par>
                                <p:cTn id="8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11111E-6 -7.40741E-7 L -0.16545 0.33588 " pathEditMode="relative" ptsTypes="AA">
                                      <p:cBhvr>
                                        <p:cTn id="85" dur="500" fill="hold"/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11111E-6 -7.40741E-7 L -0.22049 0.32546 " pathEditMode="relative" ptsTypes="AA">
                                      <p:cBhvr>
                                        <p:cTn id="88" dur="500" fill="hold"/>
                                        <p:tgtEl>
                                          <p:spTgt spid="184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500"/>
                            </p:stCondLst>
                            <p:childTnLst>
                              <p:par>
                                <p:cTn id="9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7.40741E-6 L -0.2677 0.31504 " pathEditMode="relative" ptsTypes="AA">
                                      <p:cBhvr>
                                        <p:cTn id="91" dur="500" fill="hold"/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000"/>
                            </p:stCondLst>
                            <p:childTnLst>
                              <p:par>
                                <p:cTn id="9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-0.32292 0.32546 " pathEditMode="relative" ptsTypes="AA">
                                      <p:cBhvr>
                                        <p:cTn id="94" dur="500" fill="hold"/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500"/>
                            </p:stCondLst>
                            <p:childTnLst>
                              <p:par>
                                <p:cTn id="9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05556E-6 -7.40741E-6 L -0.38576 0.32546 " pathEditMode="relative" ptsTypes="AA">
                                      <p:cBhvr>
                                        <p:cTn id="97" dur="500" fill="hold"/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0"/>
                            </p:stCondLst>
                            <p:childTnLst>
                              <p:par>
                                <p:cTn id="9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38889E-6 -7.40741E-6 L -0.44098 0.3361 " pathEditMode="relative" ptsTypes="AA">
                                      <p:cBhvr>
                                        <p:cTn id="100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500"/>
                            </p:stCondLst>
                            <p:childTnLst>
                              <p:par>
                                <p:cTn id="10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7.40741E-7 L -0.47257 0.32546 " pathEditMode="relative" ptsTypes="AA">
                                      <p:cBhvr>
                                        <p:cTn id="103" dur="500" fill="hold"/>
                                        <p:tgtEl>
                                          <p:spTgt spid="184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000"/>
                            </p:stCondLst>
                            <p:childTnLst>
                              <p:par>
                                <p:cTn id="105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linds(horizontal)">
                                      <p:cBhvr>
                                        <p:cTn id="106" dur="500"/>
                                        <p:tgtEl>
                                          <p:spTgt spid="184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1" dur="500"/>
                                        <p:tgtEl>
                                          <p:spTgt spid="184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4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7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0" dur="500"/>
                                        <p:tgtEl>
                                          <p:spTgt spid="184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3" dur="500"/>
                                        <p:tgtEl>
                                          <p:spTgt spid="184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6" dur="500"/>
                                        <p:tgtEl>
                                          <p:spTgt spid="184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9" dur="500"/>
                                        <p:tgtEl>
                                          <p:spTgt spid="184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2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5" dur="500"/>
                                        <p:tgtEl>
                                          <p:spTgt spid="184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8" dur="500"/>
                                        <p:tgtEl>
                                          <p:spTgt spid="184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3" dur="500"/>
                                        <p:tgtEl>
                                          <p:spTgt spid="18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8" dur="500"/>
                                        <p:tgtEl>
                                          <p:spTgt spid="18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1" dur="500"/>
                                        <p:tgtEl>
                                          <p:spTgt spid="18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 0.33333  E" pathEditMode="relative" ptsTypes="">
                                      <p:cBhvr>
                                        <p:cTn id="155" dur="2000" fill="hold"/>
                                        <p:tgtEl>
                                          <p:spTgt spid="184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 0.33333  E" pathEditMode="relative" ptsTypes="">
                                      <p:cBhvr>
                                        <p:cTn id="159" dur="2000" fill="hold"/>
                                        <p:tgtEl>
                                          <p:spTgt spid="184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9618 0.32547 " pathEditMode="relative" ptsTypes="AA">
                                      <p:cBhvr>
                                        <p:cTn id="163" dur="2000" fill="hold"/>
                                        <p:tgtEl>
                                          <p:spTgt spid="184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9618 0.32547 " pathEditMode="relative" ptsTypes="AA">
                                      <p:cBhvr>
                                        <p:cTn id="165" dur="2000" fill="hold"/>
                                        <p:tgtEl>
                                          <p:spTgt spid="184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6" grpId="0" animBg="1"/>
      <p:bldP spid="18454" grpId="0" animBg="1"/>
      <p:bldP spid="18454" grpId="1" animBg="1"/>
      <p:bldP spid="18457" grpId="0" animBg="1"/>
    </p:bld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1961</Words>
  <Application>WPS 演示</Application>
  <PresentationFormat>全屏显示(4:3)</PresentationFormat>
  <Paragraphs>140</Paragraphs>
  <Slides>15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22</vt:i4>
      </vt:variant>
      <vt:variant>
        <vt:lpstr>幻灯片标题</vt:lpstr>
      </vt:variant>
      <vt:variant>
        <vt:i4>15</vt:i4>
      </vt:variant>
    </vt:vector>
  </HeadingPairs>
  <TitlesOfParts>
    <vt:vector size="51" baseType="lpstr">
      <vt:lpstr>Arial</vt:lpstr>
      <vt:lpstr>宋体</vt:lpstr>
      <vt:lpstr>Wingdings</vt:lpstr>
      <vt:lpstr>Calibri</vt:lpstr>
      <vt:lpstr>Calibri</vt:lpstr>
      <vt:lpstr>华文彩云</vt:lpstr>
      <vt:lpstr>Times New Roman</vt:lpstr>
      <vt:lpstr>楷体_GB2312</vt:lpstr>
      <vt:lpstr>新宋体</vt:lpstr>
      <vt:lpstr>微软雅黑</vt:lpstr>
      <vt:lpstr>Arial</vt:lpstr>
      <vt:lpstr>Arial Unicode MS</vt:lpstr>
      <vt:lpstr>默认设计模板</vt:lpstr>
      <vt:lpstr>Office 主题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PowerPoint 演示文稿</vt:lpstr>
      <vt:lpstr>教学目标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lbsyx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第一PPT模板网-WWW.1PPT.COM</dc:creator>
  <cp:keywords>第一PPT模板网-WWW.1PPT.COM</cp:keywords>
  <dc:description>第一PPT模板网-WWW.1PPT.COM</dc:description>
  <dc:subject>第一PPT模板网-WWW.1PPT.COM</dc:subject>
  <cp:category>第一PPT模板网-WWW.1PPT.COM</cp:category>
  <cp:lastModifiedBy>Administrator</cp:lastModifiedBy>
  <cp:revision>22</cp:revision>
  <dcterms:created xsi:type="dcterms:W3CDTF">2008-01-17T03:04:00Z</dcterms:created>
  <dcterms:modified xsi:type="dcterms:W3CDTF">2021-04-27T04:39:05Z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560D93531B94409696709408C0B5A413</vt:lpwstr>
  </property>
  <property fmtid="{D5CDD505-2E9C-101B-9397-08002B2CF9AE}" pid="3" name="KSOProductBuildVer">
    <vt:lpwstr>2052-11.1.0.10463</vt:lpwstr>
  </property>
</Properties>
</file>

<file path=docProps/thumbnail.jpeg>
</file>